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charts/chart8.xml" ContentType="application/vnd.openxmlformats-officedocument.drawingml.char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257" r:id="rId4"/>
    <p:sldId id="261" r:id="rId5"/>
    <p:sldId id="262" r:id="rId6"/>
    <p:sldId id="263" r:id="rId7"/>
    <p:sldId id="264" r:id="rId8"/>
    <p:sldId id="284" r:id="rId9"/>
    <p:sldId id="298" r:id="rId10"/>
    <p:sldId id="302" r:id="rId11"/>
    <p:sldId id="303" r:id="rId12"/>
    <p:sldId id="304" r:id="rId13"/>
    <p:sldId id="305" r:id="rId14"/>
    <p:sldId id="265" r:id="rId15"/>
    <p:sldId id="299" r:id="rId16"/>
    <p:sldId id="266" r:id="rId17"/>
    <p:sldId id="267" r:id="rId18"/>
    <p:sldId id="268" r:id="rId19"/>
    <p:sldId id="269" r:id="rId20"/>
    <p:sldId id="270" r:id="rId21"/>
    <p:sldId id="288" r:id="rId22"/>
    <p:sldId id="271" r:id="rId23"/>
    <p:sldId id="273" r:id="rId24"/>
    <p:sldId id="306" r:id="rId25"/>
    <p:sldId id="292" r:id="rId26"/>
    <p:sldId id="274" r:id="rId27"/>
    <p:sldId id="275" r:id="rId28"/>
    <p:sldId id="301" r:id="rId29"/>
    <p:sldId id="289" r:id="rId30"/>
    <p:sldId id="276" r:id="rId31"/>
    <p:sldId id="290" r:id="rId32"/>
    <p:sldId id="278" r:id="rId33"/>
    <p:sldId id="279" r:id="rId34"/>
    <p:sldId id="291" r:id="rId35"/>
    <p:sldId id="293" r:id="rId36"/>
    <p:sldId id="294" r:id="rId37"/>
    <p:sldId id="295" r:id="rId38"/>
    <p:sldId id="281" r:id="rId39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Arkusz1!$B$2:$B$13</c:f>
              <c:numCache>
                <c:formatCode>0.0%</c:formatCode>
                <c:ptCount val="12"/>
                <c:pt idx="0">
                  <c:v>7.4000000000000066E-2</c:v>
                </c:pt>
                <c:pt idx="1">
                  <c:v>7.2000000000000064E-2</c:v>
                </c:pt>
                <c:pt idx="2">
                  <c:v>6.9000000000000103E-2</c:v>
                </c:pt>
                <c:pt idx="3">
                  <c:v>6.7000000000000087E-2</c:v>
                </c:pt>
                <c:pt idx="4">
                  <c:v>6.6000000000000003E-2</c:v>
                </c:pt>
                <c:pt idx="5">
                  <c:v>6.8000000000000033E-2</c:v>
                </c:pt>
                <c:pt idx="6">
                  <c:v>7.1000000000000021E-2</c:v>
                </c:pt>
                <c:pt idx="7">
                  <c:v>7.0000000000000034E-2</c:v>
                </c:pt>
                <c:pt idx="8">
                  <c:v>7.2000000000000064E-2</c:v>
                </c:pt>
                <c:pt idx="9">
                  <c:v>7.2000000000000064E-2</c:v>
                </c:pt>
                <c:pt idx="10">
                  <c:v>7.4000000000000066E-2</c:v>
                </c:pt>
                <c:pt idx="11">
                  <c:v>7.5000000000000067E-2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Arkusz1!$C$2:$C$13</c:f>
              <c:numCache>
                <c:formatCode>0.0%</c:formatCode>
                <c:ptCount val="12"/>
                <c:pt idx="0">
                  <c:v>7.9000000000000098E-2</c:v>
                </c:pt>
                <c:pt idx="1">
                  <c:v>8.0000000000000085E-2</c:v>
                </c:pt>
                <c:pt idx="2">
                  <c:v>7.7000000000000082E-2</c:v>
                </c:pt>
                <c:pt idx="3">
                  <c:v>7.4000000000000066E-2</c:v>
                </c:pt>
                <c:pt idx="4">
                  <c:v>7.2000000000000064E-2</c:v>
                </c:pt>
                <c:pt idx="5">
                  <c:v>7.2000000000000064E-2</c:v>
                </c:pt>
                <c:pt idx="6">
                  <c:v>7.2000000000000064E-2</c:v>
                </c:pt>
                <c:pt idx="7">
                  <c:v>7.3000000000000065E-2</c:v>
                </c:pt>
                <c:pt idx="8">
                  <c:v>7.3000000000000065E-2</c:v>
                </c:pt>
                <c:pt idx="9">
                  <c:v>7.4000000000000066E-2</c:v>
                </c:pt>
                <c:pt idx="10">
                  <c:v>7.4000000000000066E-2</c:v>
                </c:pt>
                <c:pt idx="11">
                  <c:v>7.5000000000000067E-2</c:v>
                </c:pt>
              </c:numCache>
            </c:numRef>
          </c:val>
        </c:ser>
        <c:shape val="cylinder"/>
        <c:axId val="171070208"/>
        <c:axId val="171071744"/>
        <c:axId val="0"/>
      </c:bar3DChart>
      <c:catAx>
        <c:axId val="171070208"/>
        <c:scaling>
          <c:orientation val="minMax"/>
        </c:scaling>
        <c:axPos val="b"/>
        <c:majorTickMark val="none"/>
        <c:tickLblPos val="nextTo"/>
        <c:crossAx val="171071744"/>
        <c:crosses val="autoZero"/>
        <c:auto val="1"/>
        <c:lblAlgn val="ctr"/>
        <c:lblOffset val="100"/>
      </c:catAx>
      <c:valAx>
        <c:axId val="171071744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71070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aseline="0"/>
            </a:pPr>
            <a:endParaRPr lang="pl-PL"/>
          </a:p>
        </c:txPr>
      </c:dTable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4"/>
  <c:chart>
    <c:autoTitleDeleted val="1"/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powiat chodzieski</c:v>
                </c:pt>
              </c:strCache>
            </c:strRef>
          </c:tx>
          <c:dLbls>
            <c:dLbl>
              <c:idx val="11"/>
              <c:spPr/>
              <c:txPr>
                <a:bodyPr rot="-1500000" vert="horz" anchor="ctr" anchorCtr="0"/>
                <a:lstStyle/>
                <a:p>
                  <a:pPr>
                    <a:defRPr sz="1100" b="1"/>
                  </a:pPr>
                  <a:endParaRPr lang="pl-PL"/>
                </a:p>
              </c:txPr>
            </c:dLbl>
            <c:dLbl>
              <c:idx val="23"/>
              <c:spPr/>
              <c:txPr>
                <a:bodyPr rot="-1500000" vert="horz" anchor="ctr" anchorCtr="0"/>
                <a:lstStyle/>
                <a:p>
                  <a:pPr>
                    <a:defRPr sz="1100" b="1"/>
                  </a:pPr>
                  <a:endParaRPr lang="pl-PL"/>
                </a:p>
              </c:txPr>
            </c:dLbl>
            <c:txPr>
              <a:bodyPr rot="-1500000" vert="horz" anchor="ctr" anchorCtr="0"/>
              <a:lstStyle/>
              <a:p>
                <a:pPr>
                  <a:defRPr sz="1100"/>
                </a:pPr>
                <a:endParaRPr lang="pl-PL"/>
              </a:p>
            </c:txPr>
            <c:dLblPos val="b"/>
            <c:showVal val="1"/>
          </c:dLbls>
          <c:cat>
            <c:strRef>
              <c:f>Arkusz1!$A$2:$A$25</c:f>
              <c:strCache>
                <c:ptCount val="24"/>
                <c:pt idx="0">
                  <c:v>I 2023</c:v>
                </c:pt>
                <c:pt idx="1">
                  <c:v>II 2023</c:v>
                </c:pt>
                <c:pt idx="2">
                  <c:v>III 2023</c:v>
                </c:pt>
                <c:pt idx="3">
                  <c:v>IV 2023</c:v>
                </c:pt>
                <c:pt idx="4">
                  <c:v>V 2023</c:v>
                </c:pt>
                <c:pt idx="5">
                  <c:v>VI 2023</c:v>
                </c:pt>
                <c:pt idx="6">
                  <c:v>VII 2023</c:v>
                </c:pt>
                <c:pt idx="7">
                  <c:v>VIII 2023</c:v>
                </c:pt>
                <c:pt idx="8">
                  <c:v>IX 2023</c:v>
                </c:pt>
                <c:pt idx="9">
                  <c:v>X 2023</c:v>
                </c:pt>
                <c:pt idx="10">
                  <c:v>XI 2023</c:v>
                </c:pt>
                <c:pt idx="11">
                  <c:v>XII 2023</c:v>
                </c:pt>
                <c:pt idx="12">
                  <c:v>I 2024</c:v>
                </c:pt>
                <c:pt idx="13">
                  <c:v>II 2024</c:v>
                </c:pt>
                <c:pt idx="14">
                  <c:v>III 2024</c:v>
                </c:pt>
                <c:pt idx="15">
                  <c:v>IV 2024</c:v>
                </c:pt>
                <c:pt idx="16">
                  <c:v>V 2024</c:v>
                </c:pt>
                <c:pt idx="17">
                  <c:v>VI 2024</c:v>
                </c:pt>
                <c:pt idx="18">
                  <c:v>VII 2024</c:v>
                </c:pt>
                <c:pt idx="19">
                  <c:v>VIII 2024</c:v>
                </c:pt>
                <c:pt idx="20">
                  <c:v>IX 2024</c:v>
                </c:pt>
                <c:pt idx="21">
                  <c:v>X 2024</c:v>
                </c:pt>
                <c:pt idx="22">
                  <c:v>XI 2024</c:v>
                </c:pt>
                <c:pt idx="23">
                  <c:v>XII 2024</c:v>
                </c:pt>
              </c:strCache>
            </c:strRef>
          </c:cat>
          <c:val>
            <c:numRef>
              <c:f>Arkusz1!$B$2:$B$25</c:f>
              <c:numCache>
                <c:formatCode>0.0%</c:formatCode>
                <c:ptCount val="24"/>
                <c:pt idx="0">
                  <c:v>7.3999999999999996E-2</c:v>
                </c:pt>
                <c:pt idx="1">
                  <c:v>7.1999999999999995E-2</c:v>
                </c:pt>
                <c:pt idx="2">
                  <c:v>6.9000000000000034E-2</c:v>
                </c:pt>
                <c:pt idx="3">
                  <c:v>6.7000000000000004E-2</c:v>
                </c:pt>
                <c:pt idx="4">
                  <c:v>6.6000000000000003E-2</c:v>
                </c:pt>
                <c:pt idx="5">
                  <c:v>6.8000000000000019E-2</c:v>
                </c:pt>
                <c:pt idx="6">
                  <c:v>7.0999999999999994E-2</c:v>
                </c:pt>
                <c:pt idx="7">
                  <c:v>7.0000000000000021E-2</c:v>
                </c:pt>
                <c:pt idx="8">
                  <c:v>7.1999999999999995E-2</c:v>
                </c:pt>
                <c:pt idx="9">
                  <c:v>7.1999999999999995E-2</c:v>
                </c:pt>
                <c:pt idx="10">
                  <c:v>7.3999999999999996E-2</c:v>
                </c:pt>
                <c:pt idx="11">
                  <c:v>7.5000000000000011E-2</c:v>
                </c:pt>
                <c:pt idx="12">
                  <c:v>7.900000000000007E-2</c:v>
                </c:pt>
                <c:pt idx="13">
                  <c:v>8.0000000000000043E-2</c:v>
                </c:pt>
                <c:pt idx="14">
                  <c:v>7.6999999999999999E-2</c:v>
                </c:pt>
                <c:pt idx="15">
                  <c:v>7.3999999999999996E-2</c:v>
                </c:pt>
                <c:pt idx="16">
                  <c:v>7.1999999999999995E-2</c:v>
                </c:pt>
                <c:pt idx="17">
                  <c:v>7.1999999999999995E-2</c:v>
                </c:pt>
                <c:pt idx="18">
                  <c:v>7.1999999999999995E-2</c:v>
                </c:pt>
                <c:pt idx="19">
                  <c:v>7.3000000000000009E-2</c:v>
                </c:pt>
                <c:pt idx="20">
                  <c:v>7.3000000000000009E-2</c:v>
                </c:pt>
                <c:pt idx="21">
                  <c:v>7.3999999999999996E-2</c:v>
                </c:pt>
                <c:pt idx="22">
                  <c:v>7.3999999999999996E-2</c:v>
                </c:pt>
                <c:pt idx="23">
                  <c:v>7.5000000000000011E-2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województwo wielkopolskie</c:v>
                </c:pt>
              </c:strCache>
            </c:strRef>
          </c:tx>
          <c:dLbls>
            <c:dLbl>
              <c:idx val="11"/>
              <c:spPr/>
              <c:txPr>
                <a:bodyPr rot="-1500000"/>
                <a:lstStyle/>
                <a:p>
                  <a:pPr>
                    <a:defRPr sz="1100" b="1"/>
                  </a:pPr>
                  <a:endParaRPr lang="pl-PL"/>
                </a:p>
              </c:txPr>
            </c:dLbl>
            <c:dLbl>
              <c:idx val="23"/>
              <c:spPr/>
              <c:txPr>
                <a:bodyPr rot="-1500000"/>
                <a:lstStyle/>
                <a:p>
                  <a:pPr>
                    <a:defRPr sz="1100" b="1"/>
                  </a:pPr>
                  <a:endParaRPr lang="pl-PL"/>
                </a:p>
              </c:txPr>
            </c:dLbl>
            <c:txPr>
              <a:bodyPr rot="-1500000"/>
              <a:lstStyle/>
              <a:p>
                <a:pPr>
                  <a:defRPr sz="1100"/>
                </a:pPr>
                <a:endParaRPr lang="pl-PL"/>
              </a:p>
            </c:txPr>
            <c:dLblPos val="b"/>
            <c:showVal val="1"/>
          </c:dLbls>
          <c:cat>
            <c:strRef>
              <c:f>Arkusz1!$A$2:$A$25</c:f>
              <c:strCache>
                <c:ptCount val="24"/>
                <c:pt idx="0">
                  <c:v>I 2023</c:v>
                </c:pt>
                <c:pt idx="1">
                  <c:v>II 2023</c:v>
                </c:pt>
                <c:pt idx="2">
                  <c:v>III 2023</c:v>
                </c:pt>
                <c:pt idx="3">
                  <c:v>IV 2023</c:v>
                </c:pt>
                <c:pt idx="4">
                  <c:v>V 2023</c:v>
                </c:pt>
                <c:pt idx="5">
                  <c:v>VI 2023</c:v>
                </c:pt>
                <c:pt idx="6">
                  <c:v>VII 2023</c:v>
                </c:pt>
                <c:pt idx="7">
                  <c:v>VIII 2023</c:v>
                </c:pt>
                <c:pt idx="8">
                  <c:v>IX 2023</c:v>
                </c:pt>
                <c:pt idx="9">
                  <c:v>X 2023</c:v>
                </c:pt>
                <c:pt idx="10">
                  <c:v>XI 2023</c:v>
                </c:pt>
                <c:pt idx="11">
                  <c:v>XII 2023</c:v>
                </c:pt>
                <c:pt idx="12">
                  <c:v>I 2024</c:v>
                </c:pt>
                <c:pt idx="13">
                  <c:v>II 2024</c:v>
                </c:pt>
                <c:pt idx="14">
                  <c:v>III 2024</c:v>
                </c:pt>
                <c:pt idx="15">
                  <c:v>IV 2024</c:v>
                </c:pt>
                <c:pt idx="16">
                  <c:v>V 2024</c:v>
                </c:pt>
                <c:pt idx="17">
                  <c:v>VI 2024</c:v>
                </c:pt>
                <c:pt idx="18">
                  <c:v>VII 2024</c:v>
                </c:pt>
                <c:pt idx="19">
                  <c:v>VIII 2024</c:v>
                </c:pt>
                <c:pt idx="20">
                  <c:v>IX 2024</c:v>
                </c:pt>
                <c:pt idx="21">
                  <c:v>X 2024</c:v>
                </c:pt>
                <c:pt idx="22">
                  <c:v>XI 2024</c:v>
                </c:pt>
                <c:pt idx="23">
                  <c:v>XII 2024</c:v>
                </c:pt>
              </c:strCache>
            </c:strRef>
          </c:cat>
          <c:val>
            <c:numRef>
              <c:f>Arkusz1!$C$2:$C$25</c:f>
              <c:numCache>
                <c:formatCode>0.0%</c:formatCode>
                <c:ptCount val="24"/>
                <c:pt idx="0">
                  <c:v>3.1000000000000021E-2</c:v>
                </c:pt>
                <c:pt idx="1">
                  <c:v>3.2000000000000035E-2</c:v>
                </c:pt>
                <c:pt idx="2">
                  <c:v>3.1000000000000021E-2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2.9000000000000001E-2</c:v>
                </c:pt>
                <c:pt idx="6">
                  <c:v>2.9000000000000001E-2</c:v>
                </c:pt>
                <c:pt idx="7">
                  <c:v>3.0000000000000002E-2</c:v>
                </c:pt>
                <c:pt idx="8">
                  <c:v>3.0000000000000002E-2</c:v>
                </c:pt>
                <c:pt idx="9">
                  <c:v>3.0000000000000002E-2</c:v>
                </c:pt>
                <c:pt idx="10">
                  <c:v>2.9000000000000001E-2</c:v>
                </c:pt>
                <c:pt idx="11">
                  <c:v>3.0000000000000002E-2</c:v>
                </c:pt>
                <c:pt idx="12">
                  <c:v>3.2000000000000035E-2</c:v>
                </c:pt>
                <c:pt idx="13">
                  <c:v>3.3000000000000002E-2</c:v>
                </c:pt>
                <c:pt idx="14">
                  <c:v>3.2000000000000035E-2</c:v>
                </c:pt>
                <c:pt idx="15">
                  <c:v>3.1000000000000021E-2</c:v>
                </c:pt>
                <c:pt idx="16">
                  <c:v>3.0000000000000002E-2</c:v>
                </c:pt>
                <c:pt idx="17">
                  <c:v>2.9000000000000001E-2</c:v>
                </c:pt>
                <c:pt idx="18">
                  <c:v>2.9000000000000001E-2</c:v>
                </c:pt>
                <c:pt idx="19">
                  <c:v>2.9000000000000001E-2</c:v>
                </c:pt>
                <c:pt idx="20">
                  <c:v>3.0000000000000002E-2</c:v>
                </c:pt>
                <c:pt idx="21">
                  <c:v>2.9000000000000001E-2</c:v>
                </c:pt>
                <c:pt idx="22">
                  <c:v>2.9000000000000001E-2</c:v>
                </c:pt>
                <c:pt idx="23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Polska</c:v>
                </c:pt>
              </c:strCache>
            </c:strRef>
          </c:tx>
          <c:dLbls>
            <c:dLbl>
              <c:idx val="11"/>
              <c:spPr/>
              <c:txPr>
                <a:bodyPr rot="-1500000"/>
                <a:lstStyle/>
                <a:p>
                  <a:pPr>
                    <a:defRPr sz="1100" b="1"/>
                  </a:pPr>
                  <a:endParaRPr lang="pl-PL"/>
                </a:p>
              </c:txPr>
            </c:dLbl>
            <c:dLbl>
              <c:idx val="23"/>
              <c:spPr/>
              <c:txPr>
                <a:bodyPr rot="-1500000"/>
                <a:lstStyle/>
                <a:p>
                  <a:pPr>
                    <a:defRPr sz="1100" b="1"/>
                  </a:pPr>
                  <a:endParaRPr lang="pl-PL"/>
                </a:p>
              </c:txPr>
            </c:dLbl>
            <c:txPr>
              <a:bodyPr rot="-1500000"/>
              <a:lstStyle/>
              <a:p>
                <a:pPr>
                  <a:defRPr sz="1100"/>
                </a:pPr>
                <a:endParaRPr lang="pl-PL"/>
              </a:p>
            </c:txPr>
            <c:dLblPos val="b"/>
            <c:showVal val="1"/>
          </c:dLbls>
          <c:cat>
            <c:strRef>
              <c:f>Arkusz1!$A$2:$A$25</c:f>
              <c:strCache>
                <c:ptCount val="24"/>
                <c:pt idx="0">
                  <c:v>I 2023</c:v>
                </c:pt>
                <c:pt idx="1">
                  <c:v>II 2023</c:v>
                </c:pt>
                <c:pt idx="2">
                  <c:v>III 2023</c:v>
                </c:pt>
                <c:pt idx="3">
                  <c:v>IV 2023</c:v>
                </c:pt>
                <c:pt idx="4">
                  <c:v>V 2023</c:v>
                </c:pt>
                <c:pt idx="5">
                  <c:v>VI 2023</c:v>
                </c:pt>
                <c:pt idx="6">
                  <c:v>VII 2023</c:v>
                </c:pt>
                <c:pt idx="7">
                  <c:v>VIII 2023</c:v>
                </c:pt>
                <c:pt idx="8">
                  <c:v>IX 2023</c:v>
                </c:pt>
                <c:pt idx="9">
                  <c:v>X 2023</c:v>
                </c:pt>
                <c:pt idx="10">
                  <c:v>XI 2023</c:v>
                </c:pt>
                <c:pt idx="11">
                  <c:v>XII 2023</c:v>
                </c:pt>
                <c:pt idx="12">
                  <c:v>I 2024</c:v>
                </c:pt>
                <c:pt idx="13">
                  <c:v>II 2024</c:v>
                </c:pt>
                <c:pt idx="14">
                  <c:v>III 2024</c:v>
                </c:pt>
                <c:pt idx="15">
                  <c:v>IV 2024</c:v>
                </c:pt>
                <c:pt idx="16">
                  <c:v>V 2024</c:v>
                </c:pt>
                <c:pt idx="17">
                  <c:v>VI 2024</c:v>
                </c:pt>
                <c:pt idx="18">
                  <c:v>VII 2024</c:v>
                </c:pt>
                <c:pt idx="19">
                  <c:v>VIII 2024</c:v>
                </c:pt>
                <c:pt idx="20">
                  <c:v>IX 2024</c:v>
                </c:pt>
                <c:pt idx="21">
                  <c:v>X 2024</c:v>
                </c:pt>
                <c:pt idx="22">
                  <c:v>XI 2024</c:v>
                </c:pt>
                <c:pt idx="23">
                  <c:v>XII 2024</c:v>
                </c:pt>
              </c:strCache>
            </c:strRef>
          </c:cat>
          <c:val>
            <c:numRef>
              <c:f>Arkusz1!$D$2:$D$25</c:f>
              <c:numCache>
                <c:formatCode>0.0%</c:formatCode>
                <c:ptCount val="24"/>
                <c:pt idx="0">
                  <c:v>5.5000000000000014E-2</c:v>
                </c:pt>
                <c:pt idx="1">
                  <c:v>5.5000000000000014E-2</c:v>
                </c:pt>
                <c:pt idx="2">
                  <c:v>5.3999999999999999E-2</c:v>
                </c:pt>
                <c:pt idx="3">
                  <c:v>5.1999999999999998E-2</c:v>
                </c:pt>
                <c:pt idx="4">
                  <c:v>5.1000000000000004E-2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5.1000000000000004E-2</c:v>
                </c:pt>
                <c:pt idx="12">
                  <c:v>5.3999999999999999E-2</c:v>
                </c:pt>
                <c:pt idx="13">
                  <c:v>5.3999999999999999E-2</c:v>
                </c:pt>
                <c:pt idx="14">
                  <c:v>5.3000000000000012E-2</c:v>
                </c:pt>
                <c:pt idx="15">
                  <c:v>5.1000000000000004E-2</c:v>
                </c:pt>
                <c:pt idx="16">
                  <c:v>0.05</c:v>
                </c:pt>
                <c:pt idx="17">
                  <c:v>4.9000000000000044E-2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4.9000000000000044E-2</c:v>
                </c:pt>
                <c:pt idx="22">
                  <c:v>0.05</c:v>
                </c:pt>
                <c:pt idx="23">
                  <c:v>5.1000000000000004E-2</c:v>
                </c:pt>
              </c:numCache>
            </c:numRef>
          </c:val>
        </c:ser>
        <c:marker val="1"/>
        <c:axId val="171353600"/>
        <c:axId val="171355136"/>
      </c:lineChart>
      <c:catAx>
        <c:axId val="17135360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400"/>
            </a:pPr>
            <a:endParaRPr lang="pl-PL"/>
          </a:p>
        </c:txPr>
        <c:crossAx val="171355136"/>
        <c:crosses val="autoZero"/>
        <c:auto val="1"/>
        <c:lblAlgn val="ctr"/>
        <c:lblOffset val="100"/>
      </c:catAx>
      <c:valAx>
        <c:axId val="171355136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171353600"/>
        <c:crosses val="autoZero"/>
        <c:crossBetween val="between"/>
      </c:valAx>
    </c:plotArea>
    <c:legend>
      <c:legendPos val="b"/>
      <c:layout/>
    </c:legend>
    <c:plotVisOnly val="1"/>
  </c:chart>
  <c:spPr>
    <a:effectLst/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1.5810185185185194E-2"/>
                  <c:y val="0.1849674176924061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8005759696704579"/>
                  <c:y val="-0.2908413901784575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Arkusz1!$A$2:$A$7</c:f>
              <c:strCache>
                <c:ptCount val="5"/>
                <c:pt idx="0">
                  <c:v>wyższe</c:v>
                </c:pt>
                <c:pt idx="1">
                  <c:v>policealne i średnie</c:v>
                </c:pt>
                <c:pt idx="2">
                  <c:v>średnie ogólnokształcące</c:v>
                </c:pt>
                <c:pt idx="3">
                  <c:v>zasadnicze zawod/branżowe</c:v>
                </c:pt>
                <c:pt idx="4">
                  <c:v>gimnazjalne i poniżej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94</c:v>
                </c:pt>
                <c:pt idx="1">
                  <c:v>299</c:v>
                </c:pt>
                <c:pt idx="2">
                  <c:v>137</c:v>
                </c:pt>
                <c:pt idx="3">
                  <c:v>529</c:v>
                </c:pt>
                <c:pt idx="4">
                  <c:v>333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2.7082725770389829E-3"/>
                  <c:y val="-0.2569317262234336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5073660931272492"/>
                  <c:y val="-0.1015232761190851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6.7457774375425342E-2"/>
                  <c:y val="1.665254056816731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9.3885425780110901E-2"/>
                  <c:y val="1.217045018953107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Arkusz1!$A$2:$A$7</c:f>
              <c:strCache>
                <c:ptCount val="6"/>
                <c:pt idx="0">
                  <c:v>18-24 lat</c:v>
                </c:pt>
                <c:pt idx="1">
                  <c:v>25-34 lat</c:v>
                </c:pt>
                <c:pt idx="2">
                  <c:v>35-44 lat</c:v>
                </c:pt>
                <c:pt idx="3">
                  <c:v>45-54 lat</c:v>
                </c:pt>
                <c:pt idx="4">
                  <c:v>55-59 lat</c:v>
                </c:pt>
                <c:pt idx="5">
                  <c:v>60 lat i więcej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207</c:v>
                </c:pt>
                <c:pt idx="1">
                  <c:v>325</c:v>
                </c:pt>
                <c:pt idx="2">
                  <c:v>335</c:v>
                </c:pt>
                <c:pt idx="3">
                  <c:v>321</c:v>
                </c:pt>
                <c:pt idx="4">
                  <c:v>135</c:v>
                </c:pt>
                <c:pt idx="5">
                  <c:v>69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5102082725770388"/>
                  <c:y val="-8.198057358706173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2.7082725770389837E-3"/>
                  <c:y val="-0.2569317262234336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5073660931272495"/>
                  <c:y val="-0.101523276119085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3072944006999132"/>
                  <c:y val="4.18481279857793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7.5366968017886726E-2"/>
                  <c:y val="-1.302514006380244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Arkusz1!$A$2:$A$8</c:f>
              <c:strCache>
                <c:ptCount val="7"/>
                <c:pt idx="0">
                  <c:v>do 1 roku</c:v>
                </c:pt>
                <c:pt idx="1">
                  <c:v>1-5 lat</c:v>
                </c:pt>
                <c:pt idx="2">
                  <c:v>5-10 lat</c:v>
                </c:pt>
                <c:pt idx="3">
                  <c:v>10-20 lat</c:v>
                </c:pt>
                <c:pt idx="4">
                  <c:v>20-30 lat</c:v>
                </c:pt>
                <c:pt idx="5">
                  <c:v>30 lat i więcej</c:v>
                </c:pt>
                <c:pt idx="6">
                  <c:v>bez stażu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184</c:v>
                </c:pt>
                <c:pt idx="1">
                  <c:v>375</c:v>
                </c:pt>
                <c:pt idx="2">
                  <c:v>254</c:v>
                </c:pt>
                <c:pt idx="3">
                  <c:v>248</c:v>
                </c:pt>
                <c:pt idx="4">
                  <c:v>139</c:v>
                </c:pt>
                <c:pt idx="5">
                  <c:v>66</c:v>
                </c:pt>
                <c:pt idx="6">
                  <c:v>126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2478625935646945"/>
                  <c:y val="3.643880838636984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2149108097598922"/>
                  <c:y val="-0.1687471233355024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1300427724312194E-2"/>
                  <c:y val="-0.265294729157077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4924795858850987"/>
                  <c:y val="-0.134521362705731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5407067172159036"/>
                  <c:y val="8.523775136095994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Arkusz1!$A$2:$A$7</c:f>
              <c:strCache>
                <c:ptCount val="6"/>
                <c:pt idx="0">
                  <c:v>do 1 m-ca</c:v>
                </c:pt>
                <c:pt idx="1">
                  <c:v>1-3 m-cy</c:v>
                </c:pt>
                <c:pt idx="2">
                  <c:v>3-6 m-cy</c:v>
                </c:pt>
                <c:pt idx="3">
                  <c:v>6-12 m-cy</c:v>
                </c:pt>
                <c:pt idx="4">
                  <c:v>12-24 m-cy</c:v>
                </c:pt>
                <c:pt idx="5">
                  <c:v>pow. 24 m-cy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123</c:v>
                </c:pt>
                <c:pt idx="1">
                  <c:v>236</c:v>
                </c:pt>
                <c:pt idx="2">
                  <c:v>206</c:v>
                </c:pt>
                <c:pt idx="3">
                  <c:v>238</c:v>
                </c:pt>
                <c:pt idx="4">
                  <c:v>275</c:v>
                </c:pt>
                <c:pt idx="5">
                  <c:v>314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5"/>
              <c:layout>
                <c:manualLayout>
                  <c:x val="0.19184395775836724"/>
                  <c:y val="4.143976145111237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Arkusz1!$A$2:$A$9</c:f>
              <c:strCache>
                <c:ptCount val="8"/>
                <c:pt idx="0">
                  <c:v>prace interwencyjne</c:v>
                </c:pt>
                <c:pt idx="1">
                  <c:v>roboty publiczne</c:v>
                </c:pt>
                <c:pt idx="2">
                  <c:v>dofinansowanie działalności gospodarczej</c:v>
                </c:pt>
                <c:pt idx="3">
                  <c:v>szkolenia</c:v>
                </c:pt>
                <c:pt idx="4">
                  <c:v>studia podyplomowe</c:v>
                </c:pt>
                <c:pt idx="5">
                  <c:v>staż</c:v>
                </c:pt>
                <c:pt idx="6">
                  <c:v>refundacje kosztów wy(do)posażenia stanowiska pracy</c:v>
                </c:pt>
                <c:pt idx="7">
                  <c:v>bony zasiedleniowe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103</c:v>
                </c:pt>
                <c:pt idx="1">
                  <c:v>106</c:v>
                </c:pt>
                <c:pt idx="2">
                  <c:v>74</c:v>
                </c:pt>
                <c:pt idx="3">
                  <c:v>41</c:v>
                </c:pt>
                <c:pt idx="4">
                  <c:v>4</c:v>
                </c:pt>
                <c:pt idx="5">
                  <c:v>225</c:v>
                </c:pt>
                <c:pt idx="6">
                  <c:v>17</c:v>
                </c:pt>
                <c:pt idx="7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0"/>
              <c:layout>
                <c:manualLayout>
                  <c:x val="-0.22576382813259468"/>
                  <c:y val="7.1061901907882793E-2"/>
                </c:manualLayout>
              </c:layout>
              <c:tx>
                <c:rich>
                  <a:bodyPr/>
                  <a:lstStyle/>
                  <a:p>
                    <a:r>
                      <a:rPr lang="pl-PL" sz="1400" dirty="0"/>
                      <a:t>p</a:t>
                    </a:r>
                    <a:r>
                      <a:rPr lang="pl-PL" dirty="0"/>
                      <a:t>racownik przy </a:t>
                    </a:r>
                    <a:r>
                      <a:rPr lang="pl-PL" dirty="0" smtClean="0"/>
                      <a:t>zbiorach/pomocnik </a:t>
                    </a:r>
                    <a:r>
                      <a:rPr lang="pl-PL" dirty="0"/>
                      <a:t>rolnika
38%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7484993195295051"/>
                  <c:y val="-0.3382485377416673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kierowca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sam</a:t>
                    </a:r>
                    <a:r>
                      <a:rPr lang="pl-PL" dirty="0" err="1" smtClean="0"/>
                      <a:t>ochodu</a:t>
                    </a:r>
                    <a:r>
                      <a:rPr lang="pl-PL" dirty="0" smtClean="0"/>
                      <a:t> </a:t>
                    </a:r>
                    <a:r>
                      <a:rPr lang="en-US" dirty="0" err="1" smtClean="0"/>
                      <a:t>ciężarowego</a:t>
                    </a:r>
                    <a:r>
                      <a:rPr lang="en-US" dirty="0"/>
                      <a:t>
32%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5709111013901053"/>
                  <c:y val="1.606495647882036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0708187518226889"/>
                  <c:y val="-2.703847932984139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CatName val="1"/>
            <c:showPercent val="1"/>
            <c:showLeaderLines val="1"/>
          </c:dLbls>
          <c:cat>
            <c:strRef>
              <c:f>Arkusz1!$A$2:$A$7</c:f>
              <c:strCache>
                <c:ptCount val="6"/>
                <c:pt idx="0">
                  <c:v>pracownik przy zbiorach/pomocnik rolnika</c:v>
                </c:pt>
                <c:pt idx="1">
                  <c:v>kierowca sam.ciężarowego</c:v>
                </c:pt>
                <c:pt idx="2">
                  <c:v>pracownik produkcji </c:v>
                </c:pt>
                <c:pt idx="3">
                  <c:v>pracownik budowlany</c:v>
                </c:pt>
                <c:pt idx="4">
                  <c:v>operator urządzeń do produkcji gumy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240</c:v>
                </c:pt>
                <c:pt idx="1">
                  <c:v>206</c:v>
                </c:pt>
                <c:pt idx="2">
                  <c:v>84</c:v>
                </c:pt>
                <c:pt idx="3">
                  <c:v>27</c:v>
                </c:pt>
                <c:pt idx="4">
                  <c:v>34</c:v>
                </c:pt>
                <c:pt idx="5">
                  <c:v>51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hart>
    <c:title>
      <c:tx>
        <c:rich>
          <a:bodyPr/>
          <a:lstStyle/>
          <a:p>
            <a:pPr>
              <a:defRPr/>
            </a:pPr>
            <a:r>
              <a:rPr lang="pl-PL"/>
              <a:t>miejsca pracy zgłoszone w PUP Chodzież 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miejsca pracy niesubsydiowanej</c:v>
                </c:pt>
              </c:strCache>
            </c:strRef>
          </c:tx>
          <c:dLbls>
            <c:showVal val="1"/>
          </c:dLbls>
          <c:cat>
            <c:strRef>
              <c:f>Arkusz1!$A$2:$A$14</c:f>
              <c:strCache>
                <c:ptCount val="13"/>
                <c:pt idx="0">
                  <c:v>XII 2023</c:v>
                </c:pt>
                <c:pt idx="1">
                  <c:v>I 2024</c:v>
                </c:pt>
                <c:pt idx="2">
                  <c:v>II 2024</c:v>
                </c:pt>
                <c:pt idx="3">
                  <c:v>III 2024</c:v>
                </c:pt>
                <c:pt idx="4">
                  <c:v>IV 2024</c:v>
                </c:pt>
                <c:pt idx="5">
                  <c:v>V 2024</c:v>
                </c:pt>
                <c:pt idx="6">
                  <c:v>VI 2024</c:v>
                </c:pt>
                <c:pt idx="7">
                  <c:v>VII 2024</c:v>
                </c:pt>
                <c:pt idx="8">
                  <c:v>VIII 2024</c:v>
                </c:pt>
                <c:pt idx="9">
                  <c:v>IX 2024</c:v>
                </c:pt>
                <c:pt idx="10">
                  <c:v>X 2024</c:v>
                </c:pt>
                <c:pt idx="11">
                  <c:v>XI 2024</c:v>
                </c:pt>
                <c:pt idx="12">
                  <c:v>XII 2024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12</c:v>
                </c:pt>
                <c:pt idx="1">
                  <c:v>46</c:v>
                </c:pt>
                <c:pt idx="2">
                  <c:v>27</c:v>
                </c:pt>
                <c:pt idx="3">
                  <c:v>74</c:v>
                </c:pt>
                <c:pt idx="4">
                  <c:v>15</c:v>
                </c:pt>
                <c:pt idx="5">
                  <c:v>17</c:v>
                </c:pt>
                <c:pt idx="6">
                  <c:v>63</c:v>
                </c:pt>
                <c:pt idx="7">
                  <c:v>33</c:v>
                </c:pt>
                <c:pt idx="8">
                  <c:v>17</c:v>
                </c:pt>
                <c:pt idx="9">
                  <c:v>13</c:v>
                </c:pt>
                <c:pt idx="10">
                  <c:v>17</c:v>
                </c:pt>
                <c:pt idx="11">
                  <c:v>12</c:v>
                </c:pt>
                <c:pt idx="12">
                  <c:v>43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miejsca pracy subsydiowanej</c:v>
                </c:pt>
              </c:strCache>
            </c:strRef>
          </c:tx>
          <c:dLbls>
            <c:showVal val="1"/>
          </c:dLbls>
          <c:cat>
            <c:strRef>
              <c:f>Arkusz1!$A$2:$A$14</c:f>
              <c:strCache>
                <c:ptCount val="13"/>
                <c:pt idx="0">
                  <c:v>XII 2023</c:v>
                </c:pt>
                <c:pt idx="1">
                  <c:v>I 2024</c:v>
                </c:pt>
                <c:pt idx="2">
                  <c:v>II 2024</c:v>
                </c:pt>
                <c:pt idx="3">
                  <c:v>III 2024</c:v>
                </c:pt>
                <c:pt idx="4">
                  <c:v>IV 2024</c:v>
                </c:pt>
                <c:pt idx="5">
                  <c:v>V 2024</c:v>
                </c:pt>
                <c:pt idx="6">
                  <c:v>VI 2024</c:v>
                </c:pt>
                <c:pt idx="7">
                  <c:v>VII 2024</c:v>
                </c:pt>
                <c:pt idx="8">
                  <c:v>VIII 2024</c:v>
                </c:pt>
                <c:pt idx="9">
                  <c:v>IX 2024</c:v>
                </c:pt>
                <c:pt idx="10">
                  <c:v>X 2024</c:v>
                </c:pt>
                <c:pt idx="11">
                  <c:v>XI 2024</c:v>
                </c:pt>
                <c:pt idx="12">
                  <c:v>XII 2024</c:v>
                </c:pt>
              </c:strCache>
            </c:strRef>
          </c:cat>
          <c:val>
            <c:numRef>
              <c:f>Arkusz1!$C$2:$C$14</c:f>
              <c:numCache>
                <c:formatCode>General</c:formatCode>
                <c:ptCount val="13"/>
                <c:pt idx="0">
                  <c:v>5</c:v>
                </c:pt>
                <c:pt idx="1">
                  <c:v>68</c:v>
                </c:pt>
                <c:pt idx="2">
                  <c:v>67</c:v>
                </c:pt>
                <c:pt idx="3">
                  <c:v>49</c:v>
                </c:pt>
                <c:pt idx="4">
                  <c:v>50</c:v>
                </c:pt>
                <c:pt idx="5">
                  <c:v>41</c:v>
                </c:pt>
                <c:pt idx="6">
                  <c:v>41</c:v>
                </c:pt>
                <c:pt idx="7">
                  <c:v>37</c:v>
                </c:pt>
                <c:pt idx="8">
                  <c:v>53</c:v>
                </c:pt>
                <c:pt idx="9">
                  <c:v>28</c:v>
                </c:pt>
                <c:pt idx="10">
                  <c:v>33</c:v>
                </c:pt>
                <c:pt idx="11">
                  <c:v>15</c:v>
                </c:pt>
                <c:pt idx="12">
                  <c:v>4</c:v>
                </c:pt>
              </c:numCache>
            </c:numRef>
          </c:val>
        </c:ser>
        <c:gapWidth val="75"/>
        <c:shape val="box"/>
        <c:axId val="197110016"/>
        <c:axId val="197120000"/>
        <c:axId val="0"/>
      </c:bar3DChart>
      <c:catAx>
        <c:axId val="197110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97120000"/>
        <c:crosses val="autoZero"/>
        <c:auto val="1"/>
        <c:lblAlgn val="ctr"/>
        <c:lblOffset val="100"/>
      </c:catAx>
      <c:valAx>
        <c:axId val="197120000"/>
        <c:scaling>
          <c:orientation val="minMax"/>
          <c:max val="140"/>
        </c:scaling>
        <c:axPos val="l"/>
        <c:majorGridlines/>
        <c:minorGridlines/>
        <c:numFmt formatCode="General" sourceLinked="1"/>
        <c:majorTickMark val="none"/>
        <c:tickLblPos val="nextTo"/>
        <c:crossAx val="197110016"/>
        <c:crosses val="autoZero"/>
        <c:crossBetween val="between"/>
      </c:valAx>
      <c:spPr>
        <a:ln>
          <a:solidFill>
            <a:schemeClr val="accent2">
              <a:shade val="50000"/>
              <a:hueOff val="0"/>
              <a:satOff val="0"/>
              <a:lumOff val="0"/>
            </a:schemeClr>
          </a:solidFill>
        </a:ln>
      </c:spPr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F2C29-B5F2-489B-8AD5-B5F48CFBEEB5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7BAF934-98E6-42FF-AC3F-DF33ED6A7773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Powiat chodzieski</a:t>
          </a:r>
          <a:endParaRPr lang="pl-PL" b="1" dirty="0">
            <a:solidFill>
              <a:schemeClr val="tx1"/>
            </a:solidFill>
          </a:endParaRPr>
        </a:p>
      </dgm:t>
    </dgm:pt>
    <dgm:pt modelId="{2708336D-6867-496A-9FF7-6E24AB72DE4F}" type="parTrans" cxnId="{E512882D-2496-4C08-B631-A5F48DADEEAB}">
      <dgm:prSet/>
      <dgm:spPr/>
      <dgm:t>
        <a:bodyPr/>
        <a:lstStyle/>
        <a:p>
          <a:endParaRPr lang="pl-PL"/>
        </a:p>
      </dgm:t>
    </dgm:pt>
    <dgm:pt modelId="{055D0A7F-296A-4AD7-B1CF-5B121595763C}" type="sibTrans" cxnId="{E512882D-2496-4C08-B631-A5F48DADEEAB}">
      <dgm:prSet/>
      <dgm:spPr/>
      <dgm:t>
        <a:bodyPr/>
        <a:lstStyle/>
        <a:p>
          <a:endParaRPr lang="pl-PL"/>
        </a:p>
      </dgm:t>
    </dgm:pt>
    <dgm:pt modelId="{CCC8FBD1-778C-4CF2-B3CF-6D73B1CFF34E}">
      <dgm:prSet phldrT="[Tekst]" custT="1"/>
      <dgm:spPr/>
      <dgm:t>
        <a:bodyPr/>
        <a:lstStyle/>
        <a:p>
          <a:r>
            <a:rPr lang="pl-PL" sz="1600" b="1" dirty="0" smtClean="0"/>
            <a:t>Wg stanu na 31.12.2023r.</a:t>
          </a:r>
        </a:p>
        <a:p>
          <a:r>
            <a:rPr lang="pl-PL" sz="2000" b="1" dirty="0" smtClean="0"/>
            <a:t>7,5%</a:t>
          </a:r>
          <a:endParaRPr lang="pl-PL" sz="2000" b="1" dirty="0"/>
        </a:p>
      </dgm:t>
    </dgm:pt>
    <dgm:pt modelId="{E0953AA8-5EDA-49A0-9A8E-73F340A856B9}" type="parTrans" cxnId="{8E0F942B-638E-4F9D-AE26-5A5866FEA72D}">
      <dgm:prSet/>
      <dgm:spPr/>
      <dgm:t>
        <a:bodyPr/>
        <a:lstStyle/>
        <a:p>
          <a:endParaRPr lang="pl-PL"/>
        </a:p>
      </dgm:t>
    </dgm:pt>
    <dgm:pt modelId="{DB932005-515F-4F3C-976C-3CB7B0DCE7E9}" type="sibTrans" cxnId="{8E0F942B-638E-4F9D-AE26-5A5866FEA72D}">
      <dgm:prSet/>
      <dgm:spPr/>
      <dgm:t>
        <a:bodyPr/>
        <a:lstStyle/>
        <a:p>
          <a:endParaRPr lang="pl-PL"/>
        </a:p>
      </dgm:t>
    </dgm:pt>
    <dgm:pt modelId="{BFEAFAE3-7BBB-4FC9-898E-6EABFD03F5BF}">
      <dgm:prSet phldrT="[Tekst]" custT="1"/>
      <dgm:spPr/>
      <dgm:t>
        <a:bodyPr/>
        <a:lstStyle/>
        <a:p>
          <a:r>
            <a:rPr lang="pl-PL" sz="1600" b="1" dirty="0" smtClean="0"/>
            <a:t>Wg stanu na 31.12.2024r.</a:t>
          </a:r>
        </a:p>
        <a:p>
          <a:r>
            <a:rPr lang="pl-PL" sz="2000" b="1" dirty="0" smtClean="0"/>
            <a:t>7,5%</a:t>
          </a:r>
          <a:endParaRPr lang="pl-PL" sz="2000" b="1" dirty="0"/>
        </a:p>
      </dgm:t>
    </dgm:pt>
    <dgm:pt modelId="{797B88FA-D57D-42D4-8397-2708750AC363}" type="parTrans" cxnId="{7AE4B8CB-28B0-4339-A199-7867928B3FF9}">
      <dgm:prSet/>
      <dgm:spPr/>
      <dgm:t>
        <a:bodyPr/>
        <a:lstStyle/>
        <a:p>
          <a:endParaRPr lang="pl-PL"/>
        </a:p>
      </dgm:t>
    </dgm:pt>
    <dgm:pt modelId="{3DBA13A4-AADE-419D-85E2-232A8F14C56E}" type="sibTrans" cxnId="{7AE4B8CB-28B0-4339-A199-7867928B3FF9}">
      <dgm:prSet/>
      <dgm:spPr/>
      <dgm:t>
        <a:bodyPr/>
        <a:lstStyle/>
        <a:p>
          <a:endParaRPr lang="pl-PL"/>
        </a:p>
      </dgm:t>
    </dgm:pt>
    <dgm:pt modelId="{6C8DB862-7046-4812-A87D-980D1B1BAF9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Województwo wielkopolskie</a:t>
          </a:r>
          <a:endParaRPr lang="pl-PL" b="1" dirty="0">
            <a:solidFill>
              <a:schemeClr val="tx1"/>
            </a:solidFill>
          </a:endParaRPr>
        </a:p>
      </dgm:t>
    </dgm:pt>
    <dgm:pt modelId="{F4BCCEF1-F21B-42B5-A294-666C25462521}" type="parTrans" cxnId="{E32213C4-0CE6-4D06-B02F-9E093E4C1FC3}">
      <dgm:prSet/>
      <dgm:spPr/>
      <dgm:t>
        <a:bodyPr/>
        <a:lstStyle/>
        <a:p>
          <a:endParaRPr lang="pl-PL"/>
        </a:p>
      </dgm:t>
    </dgm:pt>
    <dgm:pt modelId="{99E98AA5-FF99-4603-8C6C-52A2FE3B081B}" type="sibTrans" cxnId="{E32213C4-0CE6-4D06-B02F-9E093E4C1FC3}">
      <dgm:prSet/>
      <dgm:spPr/>
      <dgm:t>
        <a:bodyPr/>
        <a:lstStyle/>
        <a:p>
          <a:endParaRPr lang="pl-PL"/>
        </a:p>
      </dgm:t>
    </dgm:pt>
    <dgm:pt modelId="{B12E4BD6-3234-4F1E-9CA5-4113F4E5FC02}">
      <dgm:prSet phldrT="[Tekst]" custT="1"/>
      <dgm:spPr/>
      <dgm:t>
        <a:bodyPr/>
        <a:lstStyle/>
        <a:p>
          <a:r>
            <a:rPr lang="pl-PL" sz="1800" b="1" dirty="0" smtClean="0"/>
            <a:t>3,0%</a:t>
          </a:r>
          <a:endParaRPr lang="pl-PL" sz="1800" b="1" dirty="0"/>
        </a:p>
      </dgm:t>
    </dgm:pt>
    <dgm:pt modelId="{E9014A15-43E2-4817-9818-6BA90F074603}" type="parTrans" cxnId="{40235110-A525-4831-AEB0-D762612D1C5E}">
      <dgm:prSet/>
      <dgm:spPr/>
      <dgm:t>
        <a:bodyPr/>
        <a:lstStyle/>
        <a:p>
          <a:endParaRPr lang="pl-PL"/>
        </a:p>
      </dgm:t>
    </dgm:pt>
    <dgm:pt modelId="{2AA6AF38-05B4-4424-9C73-866282F0AAF5}" type="sibTrans" cxnId="{40235110-A525-4831-AEB0-D762612D1C5E}">
      <dgm:prSet/>
      <dgm:spPr/>
      <dgm:t>
        <a:bodyPr/>
        <a:lstStyle/>
        <a:p>
          <a:endParaRPr lang="pl-PL"/>
        </a:p>
      </dgm:t>
    </dgm:pt>
    <dgm:pt modelId="{32138D07-936A-4D8A-9D29-D028C66C01B0}">
      <dgm:prSet phldrT="[Tekst]" custT="1"/>
      <dgm:spPr/>
      <dgm:t>
        <a:bodyPr/>
        <a:lstStyle/>
        <a:p>
          <a:r>
            <a:rPr lang="pl-PL" sz="1800" b="1" dirty="0" smtClean="0"/>
            <a:t>3,0%</a:t>
          </a:r>
          <a:endParaRPr lang="pl-PL" sz="1800" b="1" dirty="0"/>
        </a:p>
      </dgm:t>
    </dgm:pt>
    <dgm:pt modelId="{B7EDF82A-FA7A-4F0A-8BBA-477BC2040290}" type="parTrans" cxnId="{7DABBBB8-B7BE-4D63-BC84-024C7380E643}">
      <dgm:prSet/>
      <dgm:spPr/>
      <dgm:t>
        <a:bodyPr/>
        <a:lstStyle/>
        <a:p>
          <a:endParaRPr lang="pl-PL"/>
        </a:p>
      </dgm:t>
    </dgm:pt>
    <dgm:pt modelId="{23EBE36A-60E4-4B7C-A048-B371B8A93AF9}" type="sibTrans" cxnId="{7DABBBB8-B7BE-4D63-BC84-024C7380E643}">
      <dgm:prSet/>
      <dgm:spPr/>
      <dgm:t>
        <a:bodyPr/>
        <a:lstStyle/>
        <a:p>
          <a:endParaRPr lang="pl-PL"/>
        </a:p>
      </dgm:t>
    </dgm:pt>
    <dgm:pt modelId="{19F7F6F4-784C-4877-A704-2B5A60DC6E7A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Polska</a:t>
          </a:r>
          <a:endParaRPr lang="pl-PL" b="1" dirty="0">
            <a:solidFill>
              <a:schemeClr val="tx1"/>
            </a:solidFill>
          </a:endParaRPr>
        </a:p>
      </dgm:t>
    </dgm:pt>
    <dgm:pt modelId="{C8CE00DA-CA14-44FD-8192-B5927660B9F7}" type="parTrans" cxnId="{B1609EF6-002C-4EAC-A3A7-9A35BC618B1A}">
      <dgm:prSet/>
      <dgm:spPr/>
      <dgm:t>
        <a:bodyPr/>
        <a:lstStyle/>
        <a:p>
          <a:endParaRPr lang="pl-PL"/>
        </a:p>
      </dgm:t>
    </dgm:pt>
    <dgm:pt modelId="{3C7E061A-6E8E-4394-A87C-1103144A703C}" type="sibTrans" cxnId="{B1609EF6-002C-4EAC-A3A7-9A35BC618B1A}">
      <dgm:prSet/>
      <dgm:spPr/>
      <dgm:t>
        <a:bodyPr/>
        <a:lstStyle/>
        <a:p>
          <a:endParaRPr lang="pl-PL"/>
        </a:p>
      </dgm:t>
    </dgm:pt>
    <dgm:pt modelId="{E3F9B30A-0485-4D74-87FF-4976E6DA2FD6}">
      <dgm:prSet phldrT="[Tekst]" custT="1"/>
      <dgm:spPr/>
      <dgm:t>
        <a:bodyPr/>
        <a:lstStyle/>
        <a:p>
          <a:r>
            <a:rPr lang="pl-PL" sz="1800" b="1" dirty="0" smtClean="0"/>
            <a:t>5,1%</a:t>
          </a:r>
          <a:endParaRPr lang="pl-PL" sz="1800" b="1" dirty="0"/>
        </a:p>
      </dgm:t>
    </dgm:pt>
    <dgm:pt modelId="{4B5AF84F-8EB2-49C6-AC02-C94DFAC6E51D}" type="parTrans" cxnId="{7F141719-3384-41A9-9882-15E5CF272022}">
      <dgm:prSet/>
      <dgm:spPr/>
      <dgm:t>
        <a:bodyPr/>
        <a:lstStyle/>
        <a:p>
          <a:endParaRPr lang="pl-PL"/>
        </a:p>
      </dgm:t>
    </dgm:pt>
    <dgm:pt modelId="{D632917D-48D9-41A6-9532-C6263AE2DDD3}" type="sibTrans" cxnId="{7F141719-3384-41A9-9882-15E5CF272022}">
      <dgm:prSet/>
      <dgm:spPr/>
      <dgm:t>
        <a:bodyPr/>
        <a:lstStyle/>
        <a:p>
          <a:endParaRPr lang="pl-PL"/>
        </a:p>
      </dgm:t>
    </dgm:pt>
    <dgm:pt modelId="{A15D977D-F316-4DA6-8009-E8F9F0B21DE1}">
      <dgm:prSet phldrT="[Tekst]" custT="1"/>
      <dgm:spPr/>
      <dgm:t>
        <a:bodyPr/>
        <a:lstStyle/>
        <a:p>
          <a:r>
            <a:rPr lang="pl-PL" sz="1800" b="1" dirty="0" smtClean="0"/>
            <a:t>5,1%</a:t>
          </a:r>
          <a:endParaRPr lang="pl-PL" sz="1800" b="1" dirty="0"/>
        </a:p>
      </dgm:t>
    </dgm:pt>
    <dgm:pt modelId="{858E8020-E807-4D0D-ABCD-6E539A53BAE8}" type="parTrans" cxnId="{E16831CC-F250-424B-B073-BB9282ED9700}">
      <dgm:prSet/>
      <dgm:spPr/>
      <dgm:t>
        <a:bodyPr/>
        <a:lstStyle/>
        <a:p>
          <a:endParaRPr lang="pl-PL"/>
        </a:p>
      </dgm:t>
    </dgm:pt>
    <dgm:pt modelId="{8D5FF759-7BAC-4E50-9C39-7F7F5972A892}" type="sibTrans" cxnId="{E16831CC-F250-424B-B073-BB9282ED9700}">
      <dgm:prSet/>
      <dgm:spPr/>
      <dgm:t>
        <a:bodyPr/>
        <a:lstStyle/>
        <a:p>
          <a:endParaRPr lang="pl-PL"/>
        </a:p>
      </dgm:t>
    </dgm:pt>
    <dgm:pt modelId="{5669708F-E0D8-4DCF-AB14-79B25AC6170C}" type="pres">
      <dgm:prSet presAssocID="{70AF2C29-B5F2-489B-8AD5-B5F48CFBEE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3D1591D-7728-4318-AE86-1DCD5D9747EA}" type="pres">
      <dgm:prSet presAssocID="{07BAF934-98E6-42FF-AC3F-DF33ED6A7773}" presName="horFlow" presStyleCnt="0"/>
      <dgm:spPr/>
    </dgm:pt>
    <dgm:pt modelId="{79827B98-4D83-497F-A50E-93E7F9C6DB54}" type="pres">
      <dgm:prSet presAssocID="{07BAF934-98E6-42FF-AC3F-DF33ED6A7773}" presName="bigChev" presStyleLbl="node1" presStyleIdx="0" presStyleCnt="3"/>
      <dgm:spPr/>
      <dgm:t>
        <a:bodyPr/>
        <a:lstStyle/>
        <a:p>
          <a:endParaRPr lang="pl-PL"/>
        </a:p>
      </dgm:t>
    </dgm:pt>
    <dgm:pt modelId="{7093387F-B602-4506-9454-4C2308D59EDB}" type="pres">
      <dgm:prSet presAssocID="{E0953AA8-5EDA-49A0-9A8E-73F340A856B9}" presName="parTrans" presStyleCnt="0"/>
      <dgm:spPr/>
    </dgm:pt>
    <dgm:pt modelId="{57C79352-0059-4266-8AA5-F1A861166055}" type="pres">
      <dgm:prSet presAssocID="{CCC8FBD1-778C-4CF2-B3CF-6D73B1CFF34E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FBE080-67F6-432A-A36F-6E02843A2723}" type="pres">
      <dgm:prSet presAssocID="{DB932005-515F-4F3C-976C-3CB7B0DCE7E9}" presName="sibTrans" presStyleCnt="0"/>
      <dgm:spPr/>
    </dgm:pt>
    <dgm:pt modelId="{1AD88EEF-E390-4095-AB82-FB9EA6E7E31A}" type="pres">
      <dgm:prSet presAssocID="{BFEAFAE3-7BBB-4FC9-898E-6EABFD03F5B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32313-04FD-41A9-9AD5-6B5BAA49638F}" type="pres">
      <dgm:prSet presAssocID="{07BAF934-98E6-42FF-AC3F-DF33ED6A7773}" presName="vSp" presStyleCnt="0"/>
      <dgm:spPr/>
    </dgm:pt>
    <dgm:pt modelId="{192380D1-BC05-4422-8AF7-EEE6ABFD13D2}" type="pres">
      <dgm:prSet presAssocID="{6C8DB862-7046-4812-A87D-980D1B1BAF99}" presName="horFlow" presStyleCnt="0"/>
      <dgm:spPr/>
    </dgm:pt>
    <dgm:pt modelId="{36464236-BAD4-4DB2-8CB1-77E8F5473B02}" type="pres">
      <dgm:prSet presAssocID="{6C8DB862-7046-4812-A87D-980D1B1BAF99}" presName="bigChev" presStyleLbl="node1" presStyleIdx="1" presStyleCnt="3"/>
      <dgm:spPr/>
      <dgm:t>
        <a:bodyPr/>
        <a:lstStyle/>
        <a:p>
          <a:endParaRPr lang="pl-PL"/>
        </a:p>
      </dgm:t>
    </dgm:pt>
    <dgm:pt modelId="{FCDA2DD0-8F5B-4ED6-BBE2-5BCAD33B837C}" type="pres">
      <dgm:prSet presAssocID="{E9014A15-43E2-4817-9818-6BA90F074603}" presName="parTrans" presStyleCnt="0"/>
      <dgm:spPr/>
    </dgm:pt>
    <dgm:pt modelId="{22671F21-8EF5-40D8-8480-F072BC869055}" type="pres">
      <dgm:prSet presAssocID="{B12E4BD6-3234-4F1E-9CA5-4113F4E5FC0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6AFC8-6C4E-4646-A0EC-38F0B7E71489}" type="pres">
      <dgm:prSet presAssocID="{2AA6AF38-05B4-4424-9C73-866282F0AAF5}" presName="sibTrans" presStyleCnt="0"/>
      <dgm:spPr/>
    </dgm:pt>
    <dgm:pt modelId="{FA92C9FF-D51A-4FB3-A90F-14F62FB83F89}" type="pres">
      <dgm:prSet presAssocID="{32138D07-936A-4D8A-9D29-D028C66C01B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A6B6F7-958E-411B-93D8-3F7F364FB0EE}" type="pres">
      <dgm:prSet presAssocID="{6C8DB862-7046-4812-A87D-980D1B1BAF99}" presName="vSp" presStyleCnt="0"/>
      <dgm:spPr/>
    </dgm:pt>
    <dgm:pt modelId="{094DE15C-71A8-49FD-AF10-8E21820FD94F}" type="pres">
      <dgm:prSet presAssocID="{19F7F6F4-784C-4877-A704-2B5A60DC6E7A}" presName="horFlow" presStyleCnt="0"/>
      <dgm:spPr/>
    </dgm:pt>
    <dgm:pt modelId="{5C7C3616-DA22-4BF3-84DF-89D33E6D3AC0}" type="pres">
      <dgm:prSet presAssocID="{19F7F6F4-784C-4877-A704-2B5A60DC6E7A}" presName="bigChev" presStyleLbl="node1" presStyleIdx="2" presStyleCnt="3"/>
      <dgm:spPr/>
      <dgm:t>
        <a:bodyPr/>
        <a:lstStyle/>
        <a:p>
          <a:endParaRPr lang="pl-PL"/>
        </a:p>
      </dgm:t>
    </dgm:pt>
    <dgm:pt modelId="{9DF7304A-43E9-4AFB-8CFA-A186B929B0D5}" type="pres">
      <dgm:prSet presAssocID="{4B5AF84F-8EB2-49C6-AC02-C94DFAC6E51D}" presName="parTrans" presStyleCnt="0"/>
      <dgm:spPr/>
    </dgm:pt>
    <dgm:pt modelId="{43B0FBF5-456C-49D0-A2D0-5F9114B911C0}" type="pres">
      <dgm:prSet presAssocID="{E3F9B30A-0485-4D74-87FF-4976E6DA2FD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4D1E81-A39A-4787-BEB4-CD632C2B4CFD}" type="pres">
      <dgm:prSet presAssocID="{D632917D-48D9-41A6-9532-C6263AE2DDD3}" presName="sibTrans" presStyleCnt="0"/>
      <dgm:spPr/>
    </dgm:pt>
    <dgm:pt modelId="{EEEF5365-5C85-4C69-B85D-280E9FD6909B}" type="pres">
      <dgm:prSet presAssocID="{A15D977D-F316-4DA6-8009-E8F9F0B21DE1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CA54360-5302-46A3-A3CC-B0773E5E29AC}" type="presOf" srcId="{A15D977D-F316-4DA6-8009-E8F9F0B21DE1}" destId="{EEEF5365-5C85-4C69-B85D-280E9FD6909B}" srcOrd="0" destOrd="0" presId="urn:microsoft.com/office/officeart/2005/8/layout/lProcess3"/>
    <dgm:cxn modelId="{66057593-75AB-4F3E-BBDD-8B4489318BC2}" type="presOf" srcId="{BFEAFAE3-7BBB-4FC9-898E-6EABFD03F5BF}" destId="{1AD88EEF-E390-4095-AB82-FB9EA6E7E31A}" srcOrd="0" destOrd="0" presId="urn:microsoft.com/office/officeart/2005/8/layout/lProcess3"/>
    <dgm:cxn modelId="{8E0F942B-638E-4F9D-AE26-5A5866FEA72D}" srcId="{07BAF934-98E6-42FF-AC3F-DF33ED6A7773}" destId="{CCC8FBD1-778C-4CF2-B3CF-6D73B1CFF34E}" srcOrd="0" destOrd="0" parTransId="{E0953AA8-5EDA-49A0-9A8E-73F340A856B9}" sibTransId="{DB932005-515F-4F3C-976C-3CB7B0DCE7E9}"/>
    <dgm:cxn modelId="{13C6EA99-6AFD-45D0-B444-A7BE65382C04}" type="presOf" srcId="{B12E4BD6-3234-4F1E-9CA5-4113F4E5FC02}" destId="{22671F21-8EF5-40D8-8480-F072BC869055}" srcOrd="0" destOrd="0" presId="urn:microsoft.com/office/officeart/2005/8/layout/lProcess3"/>
    <dgm:cxn modelId="{E16831CC-F250-424B-B073-BB9282ED9700}" srcId="{19F7F6F4-784C-4877-A704-2B5A60DC6E7A}" destId="{A15D977D-F316-4DA6-8009-E8F9F0B21DE1}" srcOrd="1" destOrd="0" parTransId="{858E8020-E807-4D0D-ABCD-6E539A53BAE8}" sibTransId="{8D5FF759-7BAC-4E50-9C39-7F7F5972A892}"/>
    <dgm:cxn modelId="{40235110-A525-4831-AEB0-D762612D1C5E}" srcId="{6C8DB862-7046-4812-A87D-980D1B1BAF99}" destId="{B12E4BD6-3234-4F1E-9CA5-4113F4E5FC02}" srcOrd="0" destOrd="0" parTransId="{E9014A15-43E2-4817-9818-6BA90F074603}" sibTransId="{2AA6AF38-05B4-4424-9C73-866282F0AAF5}"/>
    <dgm:cxn modelId="{7AE4B8CB-28B0-4339-A199-7867928B3FF9}" srcId="{07BAF934-98E6-42FF-AC3F-DF33ED6A7773}" destId="{BFEAFAE3-7BBB-4FC9-898E-6EABFD03F5BF}" srcOrd="1" destOrd="0" parTransId="{797B88FA-D57D-42D4-8397-2708750AC363}" sibTransId="{3DBA13A4-AADE-419D-85E2-232A8F14C56E}"/>
    <dgm:cxn modelId="{E512882D-2496-4C08-B631-A5F48DADEEAB}" srcId="{70AF2C29-B5F2-489B-8AD5-B5F48CFBEEB5}" destId="{07BAF934-98E6-42FF-AC3F-DF33ED6A7773}" srcOrd="0" destOrd="0" parTransId="{2708336D-6867-496A-9FF7-6E24AB72DE4F}" sibTransId="{055D0A7F-296A-4AD7-B1CF-5B121595763C}"/>
    <dgm:cxn modelId="{7F141719-3384-41A9-9882-15E5CF272022}" srcId="{19F7F6F4-784C-4877-A704-2B5A60DC6E7A}" destId="{E3F9B30A-0485-4D74-87FF-4976E6DA2FD6}" srcOrd="0" destOrd="0" parTransId="{4B5AF84F-8EB2-49C6-AC02-C94DFAC6E51D}" sibTransId="{D632917D-48D9-41A6-9532-C6263AE2DDD3}"/>
    <dgm:cxn modelId="{18ADF046-161C-44B5-91A7-359E740CE46B}" type="presOf" srcId="{07BAF934-98E6-42FF-AC3F-DF33ED6A7773}" destId="{79827B98-4D83-497F-A50E-93E7F9C6DB54}" srcOrd="0" destOrd="0" presId="urn:microsoft.com/office/officeart/2005/8/layout/lProcess3"/>
    <dgm:cxn modelId="{62A789E6-1ED8-4193-9420-B7A632B0F5A8}" type="presOf" srcId="{CCC8FBD1-778C-4CF2-B3CF-6D73B1CFF34E}" destId="{57C79352-0059-4266-8AA5-F1A861166055}" srcOrd="0" destOrd="0" presId="urn:microsoft.com/office/officeart/2005/8/layout/lProcess3"/>
    <dgm:cxn modelId="{7D5769D0-9AB4-40B5-8396-DB1DC3596DA2}" type="presOf" srcId="{32138D07-936A-4D8A-9D29-D028C66C01B0}" destId="{FA92C9FF-D51A-4FB3-A90F-14F62FB83F89}" srcOrd="0" destOrd="0" presId="urn:microsoft.com/office/officeart/2005/8/layout/lProcess3"/>
    <dgm:cxn modelId="{B1609EF6-002C-4EAC-A3A7-9A35BC618B1A}" srcId="{70AF2C29-B5F2-489B-8AD5-B5F48CFBEEB5}" destId="{19F7F6F4-784C-4877-A704-2B5A60DC6E7A}" srcOrd="2" destOrd="0" parTransId="{C8CE00DA-CA14-44FD-8192-B5927660B9F7}" sibTransId="{3C7E061A-6E8E-4394-A87C-1103144A703C}"/>
    <dgm:cxn modelId="{6ACB59E6-BDD5-4F54-A885-EB1FB2919677}" type="presOf" srcId="{70AF2C29-B5F2-489B-8AD5-B5F48CFBEEB5}" destId="{5669708F-E0D8-4DCF-AB14-79B25AC6170C}" srcOrd="0" destOrd="0" presId="urn:microsoft.com/office/officeart/2005/8/layout/lProcess3"/>
    <dgm:cxn modelId="{FBA31F20-21DB-4554-8AA4-577921B671AA}" type="presOf" srcId="{6C8DB862-7046-4812-A87D-980D1B1BAF99}" destId="{36464236-BAD4-4DB2-8CB1-77E8F5473B02}" srcOrd="0" destOrd="0" presId="urn:microsoft.com/office/officeart/2005/8/layout/lProcess3"/>
    <dgm:cxn modelId="{E32213C4-0CE6-4D06-B02F-9E093E4C1FC3}" srcId="{70AF2C29-B5F2-489B-8AD5-B5F48CFBEEB5}" destId="{6C8DB862-7046-4812-A87D-980D1B1BAF99}" srcOrd="1" destOrd="0" parTransId="{F4BCCEF1-F21B-42B5-A294-666C25462521}" sibTransId="{99E98AA5-FF99-4603-8C6C-52A2FE3B081B}"/>
    <dgm:cxn modelId="{7DABBBB8-B7BE-4D63-BC84-024C7380E643}" srcId="{6C8DB862-7046-4812-A87D-980D1B1BAF99}" destId="{32138D07-936A-4D8A-9D29-D028C66C01B0}" srcOrd="1" destOrd="0" parTransId="{B7EDF82A-FA7A-4F0A-8BBA-477BC2040290}" sibTransId="{23EBE36A-60E4-4B7C-A048-B371B8A93AF9}"/>
    <dgm:cxn modelId="{BA69CE02-0A2E-45AC-8025-8D96FC77A824}" type="presOf" srcId="{E3F9B30A-0485-4D74-87FF-4976E6DA2FD6}" destId="{43B0FBF5-456C-49D0-A2D0-5F9114B911C0}" srcOrd="0" destOrd="0" presId="urn:microsoft.com/office/officeart/2005/8/layout/lProcess3"/>
    <dgm:cxn modelId="{16DD5996-102E-4A0B-A19B-6F5FA7865123}" type="presOf" srcId="{19F7F6F4-784C-4877-A704-2B5A60DC6E7A}" destId="{5C7C3616-DA22-4BF3-84DF-89D33E6D3AC0}" srcOrd="0" destOrd="0" presId="urn:microsoft.com/office/officeart/2005/8/layout/lProcess3"/>
    <dgm:cxn modelId="{32853488-81BD-4B8D-AB16-D9A5936CD5BC}" type="presParOf" srcId="{5669708F-E0D8-4DCF-AB14-79B25AC6170C}" destId="{C3D1591D-7728-4318-AE86-1DCD5D9747EA}" srcOrd="0" destOrd="0" presId="urn:microsoft.com/office/officeart/2005/8/layout/lProcess3"/>
    <dgm:cxn modelId="{69019995-DEB4-464F-BBB0-6720C6D5F918}" type="presParOf" srcId="{C3D1591D-7728-4318-AE86-1DCD5D9747EA}" destId="{79827B98-4D83-497F-A50E-93E7F9C6DB54}" srcOrd="0" destOrd="0" presId="urn:microsoft.com/office/officeart/2005/8/layout/lProcess3"/>
    <dgm:cxn modelId="{6CC5081B-7780-41B8-A084-A99E3B4DC61A}" type="presParOf" srcId="{C3D1591D-7728-4318-AE86-1DCD5D9747EA}" destId="{7093387F-B602-4506-9454-4C2308D59EDB}" srcOrd="1" destOrd="0" presId="urn:microsoft.com/office/officeart/2005/8/layout/lProcess3"/>
    <dgm:cxn modelId="{210A4E97-D708-409A-A50C-FB588939E313}" type="presParOf" srcId="{C3D1591D-7728-4318-AE86-1DCD5D9747EA}" destId="{57C79352-0059-4266-8AA5-F1A861166055}" srcOrd="2" destOrd="0" presId="urn:microsoft.com/office/officeart/2005/8/layout/lProcess3"/>
    <dgm:cxn modelId="{B3AE37E5-B1E9-431D-BC13-F3FF79BDA586}" type="presParOf" srcId="{C3D1591D-7728-4318-AE86-1DCD5D9747EA}" destId="{14FBE080-67F6-432A-A36F-6E02843A2723}" srcOrd="3" destOrd="0" presId="urn:microsoft.com/office/officeart/2005/8/layout/lProcess3"/>
    <dgm:cxn modelId="{2466E0CD-C1DE-427F-A07F-8101F3165729}" type="presParOf" srcId="{C3D1591D-7728-4318-AE86-1DCD5D9747EA}" destId="{1AD88EEF-E390-4095-AB82-FB9EA6E7E31A}" srcOrd="4" destOrd="0" presId="urn:microsoft.com/office/officeart/2005/8/layout/lProcess3"/>
    <dgm:cxn modelId="{D0AC7799-3D3B-497B-8FB2-886390B169CF}" type="presParOf" srcId="{5669708F-E0D8-4DCF-AB14-79B25AC6170C}" destId="{D2832313-04FD-41A9-9AD5-6B5BAA49638F}" srcOrd="1" destOrd="0" presId="urn:microsoft.com/office/officeart/2005/8/layout/lProcess3"/>
    <dgm:cxn modelId="{9B337BF9-6857-4DC5-A536-864D1EAB684A}" type="presParOf" srcId="{5669708F-E0D8-4DCF-AB14-79B25AC6170C}" destId="{192380D1-BC05-4422-8AF7-EEE6ABFD13D2}" srcOrd="2" destOrd="0" presId="urn:microsoft.com/office/officeart/2005/8/layout/lProcess3"/>
    <dgm:cxn modelId="{89D754A4-E68D-4E4C-9495-EF7142BEA3D9}" type="presParOf" srcId="{192380D1-BC05-4422-8AF7-EEE6ABFD13D2}" destId="{36464236-BAD4-4DB2-8CB1-77E8F5473B02}" srcOrd="0" destOrd="0" presId="urn:microsoft.com/office/officeart/2005/8/layout/lProcess3"/>
    <dgm:cxn modelId="{BC4DA945-9BC9-46BF-9BED-9B13153D48AD}" type="presParOf" srcId="{192380D1-BC05-4422-8AF7-EEE6ABFD13D2}" destId="{FCDA2DD0-8F5B-4ED6-BBE2-5BCAD33B837C}" srcOrd="1" destOrd="0" presId="urn:microsoft.com/office/officeart/2005/8/layout/lProcess3"/>
    <dgm:cxn modelId="{D22A8FB8-791B-4E7F-AC53-7EF8D0F6A5AB}" type="presParOf" srcId="{192380D1-BC05-4422-8AF7-EEE6ABFD13D2}" destId="{22671F21-8EF5-40D8-8480-F072BC869055}" srcOrd="2" destOrd="0" presId="urn:microsoft.com/office/officeart/2005/8/layout/lProcess3"/>
    <dgm:cxn modelId="{E2BD4AD7-3F56-4D94-9BDE-630C43BAEC5C}" type="presParOf" srcId="{192380D1-BC05-4422-8AF7-EEE6ABFD13D2}" destId="{B726AFC8-6C4E-4646-A0EC-38F0B7E71489}" srcOrd="3" destOrd="0" presId="urn:microsoft.com/office/officeart/2005/8/layout/lProcess3"/>
    <dgm:cxn modelId="{2FE8B6C0-D006-4EC2-A7FD-A2339B793B34}" type="presParOf" srcId="{192380D1-BC05-4422-8AF7-EEE6ABFD13D2}" destId="{FA92C9FF-D51A-4FB3-A90F-14F62FB83F89}" srcOrd="4" destOrd="0" presId="urn:microsoft.com/office/officeart/2005/8/layout/lProcess3"/>
    <dgm:cxn modelId="{46FAB626-56A2-4EA4-899D-47D267A361DD}" type="presParOf" srcId="{5669708F-E0D8-4DCF-AB14-79B25AC6170C}" destId="{D2A6B6F7-958E-411B-93D8-3F7F364FB0EE}" srcOrd="3" destOrd="0" presId="urn:microsoft.com/office/officeart/2005/8/layout/lProcess3"/>
    <dgm:cxn modelId="{55A34835-81E7-4E5D-B3A3-8C568ED15FFB}" type="presParOf" srcId="{5669708F-E0D8-4DCF-AB14-79B25AC6170C}" destId="{094DE15C-71A8-49FD-AF10-8E21820FD94F}" srcOrd="4" destOrd="0" presId="urn:microsoft.com/office/officeart/2005/8/layout/lProcess3"/>
    <dgm:cxn modelId="{1401C427-28B0-4A80-85CC-0E213B9041FD}" type="presParOf" srcId="{094DE15C-71A8-49FD-AF10-8E21820FD94F}" destId="{5C7C3616-DA22-4BF3-84DF-89D33E6D3AC0}" srcOrd="0" destOrd="0" presId="urn:microsoft.com/office/officeart/2005/8/layout/lProcess3"/>
    <dgm:cxn modelId="{EC34B113-8238-4A76-BC79-8D236E19F7C8}" type="presParOf" srcId="{094DE15C-71A8-49FD-AF10-8E21820FD94F}" destId="{9DF7304A-43E9-4AFB-8CFA-A186B929B0D5}" srcOrd="1" destOrd="0" presId="urn:microsoft.com/office/officeart/2005/8/layout/lProcess3"/>
    <dgm:cxn modelId="{E047ED73-9384-4470-8664-886856792EFE}" type="presParOf" srcId="{094DE15C-71A8-49FD-AF10-8E21820FD94F}" destId="{43B0FBF5-456C-49D0-A2D0-5F9114B911C0}" srcOrd="2" destOrd="0" presId="urn:microsoft.com/office/officeart/2005/8/layout/lProcess3"/>
    <dgm:cxn modelId="{EFEE8EC9-982E-4F5C-AB1B-F86FD12AF953}" type="presParOf" srcId="{094DE15C-71A8-49FD-AF10-8E21820FD94F}" destId="{1F4D1E81-A39A-4787-BEB4-CD632C2B4CFD}" srcOrd="3" destOrd="0" presId="urn:microsoft.com/office/officeart/2005/8/layout/lProcess3"/>
    <dgm:cxn modelId="{8051B053-2566-41F1-9B0B-EFA747A47D6E}" type="presParOf" srcId="{094DE15C-71A8-49FD-AF10-8E21820FD94F}" destId="{EEEF5365-5C85-4C69-B85D-280E9FD6909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E4A4C1-24C6-46F2-A9EC-C9A57A9C651B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94168070-0E35-4F0B-8EF4-CE823717DE77}">
      <dgm:prSet phldrT="[Tekst]" custT="1"/>
      <dgm:spPr/>
      <dgm:t>
        <a:bodyPr/>
        <a:lstStyle/>
        <a:p>
          <a:r>
            <a:rPr lang="pl-PL" sz="1100" b="1" dirty="0" smtClean="0">
              <a:solidFill>
                <a:schemeClr val="tx1"/>
              </a:solidFill>
            </a:rPr>
            <a:t>Aktywizacja zawodowa osób bezrobotnych i poszukujących pracy</a:t>
          </a:r>
          <a:endParaRPr lang="pl-PL" sz="1100" b="1" dirty="0">
            <a:solidFill>
              <a:schemeClr val="tx1"/>
            </a:solidFill>
          </a:endParaRPr>
        </a:p>
      </dgm:t>
    </dgm:pt>
    <dgm:pt modelId="{2DC4A054-7155-4391-9084-A570A4CEACC8}" type="parTrans" cxnId="{D7084E6C-5B55-40FC-908B-5F1F4215DC9A}">
      <dgm:prSet/>
      <dgm:spPr/>
      <dgm:t>
        <a:bodyPr/>
        <a:lstStyle/>
        <a:p>
          <a:endParaRPr lang="pl-PL"/>
        </a:p>
      </dgm:t>
    </dgm:pt>
    <dgm:pt modelId="{A1BF372F-0B10-4760-ADB1-DF8AFD74AA16}" type="sibTrans" cxnId="{D7084E6C-5B55-40FC-908B-5F1F4215DC9A}">
      <dgm:prSet/>
      <dgm:spPr/>
      <dgm:t>
        <a:bodyPr/>
        <a:lstStyle/>
        <a:p>
          <a:endParaRPr lang="pl-PL"/>
        </a:p>
      </dgm:t>
    </dgm:pt>
    <dgm:pt modelId="{1B090351-B83F-4205-B9B6-B19F4FF1E69B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Projekty PUP</a:t>
          </a:r>
          <a:endParaRPr lang="pl-PL" sz="1600" b="1" dirty="0">
            <a:solidFill>
              <a:schemeClr val="tx1"/>
            </a:solidFill>
          </a:endParaRPr>
        </a:p>
      </dgm:t>
    </dgm:pt>
    <dgm:pt modelId="{2719A1D3-8F48-43ED-9012-72C07A23C166}" type="parTrans" cxnId="{EBE6A4A3-8E26-4B37-A9C3-D64E5F2FBA7F}">
      <dgm:prSet/>
      <dgm:spPr/>
      <dgm:t>
        <a:bodyPr/>
        <a:lstStyle/>
        <a:p>
          <a:endParaRPr lang="pl-PL"/>
        </a:p>
      </dgm:t>
    </dgm:pt>
    <dgm:pt modelId="{B747C8BF-0C5C-4FDB-B388-BDDC806DEB44}" type="sibTrans" cxnId="{EBE6A4A3-8E26-4B37-A9C3-D64E5F2FBA7F}">
      <dgm:prSet/>
      <dgm:spPr/>
      <dgm:t>
        <a:bodyPr/>
        <a:lstStyle/>
        <a:p>
          <a:endParaRPr lang="pl-PL"/>
        </a:p>
      </dgm:t>
    </dgm:pt>
    <dgm:pt modelId="{D6975EE0-C5C5-4323-9019-FA09234E143F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Działanie FEWP.06.01</a:t>
          </a:r>
          <a:endParaRPr lang="pl-PL" sz="1600" b="1" dirty="0">
            <a:solidFill>
              <a:schemeClr val="tx1"/>
            </a:solidFill>
          </a:endParaRPr>
        </a:p>
      </dgm:t>
    </dgm:pt>
    <dgm:pt modelId="{21A63999-3CDB-49BE-8609-27EC8C853794}" type="sibTrans" cxnId="{95164926-D16A-417A-BA21-193347ACC4B9}">
      <dgm:prSet/>
      <dgm:spPr/>
      <dgm:t>
        <a:bodyPr/>
        <a:lstStyle/>
        <a:p>
          <a:endParaRPr lang="pl-PL"/>
        </a:p>
      </dgm:t>
    </dgm:pt>
    <dgm:pt modelId="{18936094-D37A-43F2-B029-69CADC1DE88B}" type="parTrans" cxnId="{95164926-D16A-417A-BA21-193347ACC4B9}">
      <dgm:prSet/>
      <dgm:spPr/>
      <dgm:t>
        <a:bodyPr/>
        <a:lstStyle/>
        <a:p>
          <a:endParaRPr lang="pl-PL"/>
        </a:p>
      </dgm:t>
    </dgm:pt>
    <dgm:pt modelId="{423C8091-CB75-4F49-B210-E56AC9F277C8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EFS + </a:t>
          </a:r>
        </a:p>
        <a:p>
          <a:r>
            <a:rPr lang="pl-PL" sz="1600" b="1" dirty="0" smtClean="0">
              <a:solidFill>
                <a:schemeClr val="tx1"/>
              </a:solidFill>
            </a:rPr>
            <a:t>Aktywni +</a:t>
          </a:r>
          <a:endParaRPr lang="pl-PL" sz="1600" b="1" dirty="0">
            <a:solidFill>
              <a:schemeClr val="tx1"/>
            </a:solidFill>
          </a:endParaRPr>
        </a:p>
      </dgm:t>
    </dgm:pt>
    <dgm:pt modelId="{4BC1D4A8-70CB-4B15-8288-9C9D457555A1}" type="parTrans" cxnId="{6F6CA14F-9116-4DA0-BA28-4C9849863E46}">
      <dgm:prSet/>
      <dgm:spPr/>
      <dgm:t>
        <a:bodyPr/>
        <a:lstStyle/>
        <a:p>
          <a:endParaRPr lang="pl-PL"/>
        </a:p>
      </dgm:t>
    </dgm:pt>
    <dgm:pt modelId="{87E27D02-1D48-4813-B50C-06F639112596}" type="sibTrans" cxnId="{6F6CA14F-9116-4DA0-BA28-4C9849863E46}">
      <dgm:prSet/>
      <dgm:spPr/>
      <dgm:t>
        <a:bodyPr/>
        <a:lstStyle/>
        <a:p>
          <a:endParaRPr lang="pl-PL"/>
        </a:p>
      </dgm:t>
    </dgm:pt>
    <dgm:pt modelId="{ED4E5A4F-31B0-42C2-9B25-BB29136A9265}">
      <dgm:prSet phldrT="[Tekst]" custT="1"/>
      <dgm:spPr/>
      <dgm:t>
        <a:bodyPr/>
        <a:lstStyle/>
        <a:p>
          <a:r>
            <a:rPr lang="pl-PL" sz="1300" b="1" dirty="0" smtClean="0">
              <a:solidFill>
                <a:schemeClr val="tx1"/>
              </a:solidFill>
            </a:rPr>
            <a:t>Czas realizacji: 01.01.2023 – 31.12.2024r.</a:t>
          </a:r>
          <a:endParaRPr lang="pl-PL" sz="1300" b="1" dirty="0">
            <a:solidFill>
              <a:schemeClr val="tx1"/>
            </a:solidFill>
          </a:endParaRPr>
        </a:p>
      </dgm:t>
    </dgm:pt>
    <dgm:pt modelId="{AE676703-3CFB-4B10-814B-AF2A3E2481F9}" type="parTrans" cxnId="{124DA549-45A7-4F6E-8B60-2759DAA41A80}">
      <dgm:prSet/>
      <dgm:spPr/>
      <dgm:t>
        <a:bodyPr/>
        <a:lstStyle/>
        <a:p>
          <a:endParaRPr lang="pl-PL"/>
        </a:p>
      </dgm:t>
    </dgm:pt>
    <dgm:pt modelId="{2CED99DA-E1C3-4ED9-A508-2765CCA8D7D7}" type="sibTrans" cxnId="{124DA549-45A7-4F6E-8B60-2759DAA41A80}">
      <dgm:prSet/>
      <dgm:spPr/>
      <dgm:t>
        <a:bodyPr/>
        <a:lstStyle/>
        <a:p>
          <a:endParaRPr lang="pl-PL"/>
        </a:p>
      </dgm:t>
    </dgm:pt>
    <dgm:pt modelId="{2185221E-9DD8-40BE-8451-0F780E43DEBF}" type="pres">
      <dgm:prSet presAssocID="{F0E4A4C1-24C6-46F2-A9EC-C9A57A9C651B}" presName="Name0" presStyleCnt="0">
        <dgm:presLayoutVars>
          <dgm:dir/>
          <dgm:resizeHandles val="exact"/>
        </dgm:presLayoutVars>
      </dgm:prSet>
      <dgm:spPr/>
    </dgm:pt>
    <dgm:pt modelId="{AED36111-2A73-420A-8206-E73C88BB4AB4}" type="pres">
      <dgm:prSet presAssocID="{D6975EE0-C5C5-4323-9019-FA09234E143F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F421D2-9B21-4F41-BCBF-2DD63668109A}" type="pres">
      <dgm:prSet presAssocID="{21A63999-3CDB-49BE-8609-27EC8C853794}" presName="parSpace" presStyleCnt="0"/>
      <dgm:spPr/>
    </dgm:pt>
    <dgm:pt modelId="{9BFB0447-DB42-4B43-9C44-CB5D239B724A}" type="pres">
      <dgm:prSet presAssocID="{94168070-0E35-4F0B-8EF4-CE823717DE7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4CFF53-FB85-4023-95DD-2E3461533FD5}" type="pres">
      <dgm:prSet presAssocID="{A1BF372F-0B10-4760-ADB1-DF8AFD74AA16}" presName="parSpace" presStyleCnt="0"/>
      <dgm:spPr/>
    </dgm:pt>
    <dgm:pt modelId="{266C4F32-84A1-4401-8DCC-A7F960854977}" type="pres">
      <dgm:prSet presAssocID="{1B090351-B83F-4205-B9B6-B19F4FF1E69B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A72EF1-C3D0-488D-8A25-D15A322A93FC}" type="pres">
      <dgm:prSet presAssocID="{B747C8BF-0C5C-4FDB-B388-BDDC806DEB44}" presName="parSpace" presStyleCnt="0"/>
      <dgm:spPr/>
    </dgm:pt>
    <dgm:pt modelId="{CF22D880-8A4B-4F4D-8B65-F99D74598A73}" type="pres">
      <dgm:prSet presAssocID="{423C8091-CB75-4F49-B210-E56AC9F277C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4F6CE2-F2A1-41B3-8325-18F552C7FA5B}" type="pres">
      <dgm:prSet presAssocID="{87E27D02-1D48-4813-B50C-06F639112596}" presName="parSpace" presStyleCnt="0"/>
      <dgm:spPr/>
    </dgm:pt>
    <dgm:pt modelId="{2FA15BE6-DD11-4004-9D9C-BBD8321F40EE}" type="pres">
      <dgm:prSet presAssocID="{ED4E5A4F-31B0-42C2-9B25-BB29136A9265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6CA14F-9116-4DA0-BA28-4C9849863E46}" srcId="{F0E4A4C1-24C6-46F2-A9EC-C9A57A9C651B}" destId="{423C8091-CB75-4F49-B210-E56AC9F277C8}" srcOrd="3" destOrd="0" parTransId="{4BC1D4A8-70CB-4B15-8288-9C9D457555A1}" sibTransId="{87E27D02-1D48-4813-B50C-06F639112596}"/>
    <dgm:cxn modelId="{FDB39931-61A0-4E2A-8BF9-B968ADCAE235}" type="presOf" srcId="{94168070-0E35-4F0B-8EF4-CE823717DE77}" destId="{9BFB0447-DB42-4B43-9C44-CB5D239B724A}" srcOrd="0" destOrd="0" presId="urn:microsoft.com/office/officeart/2005/8/layout/hChevron3"/>
    <dgm:cxn modelId="{1E26A9D2-4820-42B9-AEA9-C603C8D144ED}" type="presOf" srcId="{ED4E5A4F-31B0-42C2-9B25-BB29136A9265}" destId="{2FA15BE6-DD11-4004-9D9C-BBD8321F40EE}" srcOrd="0" destOrd="0" presId="urn:microsoft.com/office/officeart/2005/8/layout/hChevron3"/>
    <dgm:cxn modelId="{EBE6A4A3-8E26-4B37-A9C3-D64E5F2FBA7F}" srcId="{F0E4A4C1-24C6-46F2-A9EC-C9A57A9C651B}" destId="{1B090351-B83F-4205-B9B6-B19F4FF1E69B}" srcOrd="2" destOrd="0" parTransId="{2719A1D3-8F48-43ED-9012-72C07A23C166}" sibTransId="{B747C8BF-0C5C-4FDB-B388-BDDC806DEB44}"/>
    <dgm:cxn modelId="{D7084E6C-5B55-40FC-908B-5F1F4215DC9A}" srcId="{F0E4A4C1-24C6-46F2-A9EC-C9A57A9C651B}" destId="{94168070-0E35-4F0B-8EF4-CE823717DE77}" srcOrd="1" destOrd="0" parTransId="{2DC4A054-7155-4391-9084-A570A4CEACC8}" sibTransId="{A1BF372F-0B10-4760-ADB1-DF8AFD74AA16}"/>
    <dgm:cxn modelId="{69B0FD37-74EC-47D3-B366-E37BF828F534}" type="presOf" srcId="{1B090351-B83F-4205-B9B6-B19F4FF1E69B}" destId="{266C4F32-84A1-4401-8DCC-A7F960854977}" srcOrd="0" destOrd="0" presId="urn:microsoft.com/office/officeart/2005/8/layout/hChevron3"/>
    <dgm:cxn modelId="{95164926-D16A-417A-BA21-193347ACC4B9}" srcId="{F0E4A4C1-24C6-46F2-A9EC-C9A57A9C651B}" destId="{D6975EE0-C5C5-4323-9019-FA09234E143F}" srcOrd="0" destOrd="0" parTransId="{18936094-D37A-43F2-B029-69CADC1DE88B}" sibTransId="{21A63999-3CDB-49BE-8609-27EC8C853794}"/>
    <dgm:cxn modelId="{0752EDAE-4553-48AF-8723-D3F40C8D6AF4}" type="presOf" srcId="{F0E4A4C1-24C6-46F2-A9EC-C9A57A9C651B}" destId="{2185221E-9DD8-40BE-8451-0F780E43DEBF}" srcOrd="0" destOrd="0" presId="urn:microsoft.com/office/officeart/2005/8/layout/hChevron3"/>
    <dgm:cxn modelId="{124DA549-45A7-4F6E-8B60-2759DAA41A80}" srcId="{F0E4A4C1-24C6-46F2-A9EC-C9A57A9C651B}" destId="{ED4E5A4F-31B0-42C2-9B25-BB29136A9265}" srcOrd="4" destOrd="0" parTransId="{AE676703-3CFB-4B10-814B-AF2A3E2481F9}" sibTransId="{2CED99DA-E1C3-4ED9-A508-2765CCA8D7D7}"/>
    <dgm:cxn modelId="{27B2E485-09BD-4179-B48B-C618CC8640BE}" type="presOf" srcId="{423C8091-CB75-4F49-B210-E56AC9F277C8}" destId="{CF22D880-8A4B-4F4D-8B65-F99D74598A73}" srcOrd="0" destOrd="0" presId="urn:microsoft.com/office/officeart/2005/8/layout/hChevron3"/>
    <dgm:cxn modelId="{34452011-E33C-485D-A28A-2F37384D4298}" type="presOf" srcId="{D6975EE0-C5C5-4323-9019-FA09234E143F}" destId="{AED36111-2A73-420A-8206-E73C88BB4AB4}" srcOrd="0" destOrd="0" presId="urn:microsoft.com/office/officeart/2005/8/layout/hChevron3"/>
    <dgm:cxn modelId="{FE86DD82-0C86-4F36-BB5C-AEBD481EAC50}" type="presParOf" srcId="{2185221E-9DD8-40BE-8451-0F780E43DEBF}" destId="{AED36111-2A73-420A-8206-E73C88BB4AB4}" srcOrd="0" destOrd="0" presId="urn:microsoft.com/office/officeart/2005/8/layout/hChevron3"/>
    <dgm:cxn modelId="{F0B32B57-DA92-4D0F-B15B-130765D98697}" type="presParOf" srcId="{2185221E-9DD8-40BE-8451-0F780E43DEBF}" destId="{C6F421D2-9B21-4F41-BCBF-2DD63668109A}" srcOrd="1" destOrd="0" presId="urn:microsoft.com/office/officeart/2005/8/layout/hChevron3"/>
    <dgm:cxn modelId="{D6073D01-7D93-4113-8CB7-718AF64ECDE3}" type="presParOf" srcId="{2185221E-9DD8-40BE-8451-0F780E43DEBF}" destId="{9BFB0447-DB42-4B43-9C44-CB5D239B724A}" srcOrd="2" destOrd="0" presId="urn:microsoft.com/office/officeart/2005/8/layout/hChevron3"/>
    <dgm:cxn modelId="{33F4D6C2-F938-4D69-BAF4-2C92A296E96D}" type="presParOf" srcId="{2185221E-9DD8-40BE-8451-0F780E43DEBF}" destId="{CA4CFF53-FB85-4023-95DD-2E3461533FD5}" srcOrd="3" destOrd="0" presId="urn:microsoft.com/office/officeart/2005/8/layout/hChevron3"/>
    <dgm:cxn modelId="{B8F442EB-DF2E-411F-B5C6-A3B5D038293C}" type="presParOf" srcId="{2185221E-9DD8-40BE-8451-0F780E43DEBF}" destId="{266C4F32-84A1-4401-8DCC-A7F960854977}" srcOrd="4" destOrd="0" presId="urn:microsoft.com/office/officeart/2005/8/layout/hChevron3"/>
    <dgm:cxn modelId="{009F1A61-9CD0-4EBF-B433-279C7AAF93F0}" type="presParOf" srcId="{2185221E-9DD8-40BE-8451-0F780E43DEBF}" destId="{24A72EF1-C3D0-488D-8A25-D15A322A93FC}" srcOrd="5" destOrd="0" presId="urn:microsoft.com/office/officeart/2005/8/layout/hChevron3"/>
    <dgm:cxn modelId="{B14C419A-CB76-4686-A058-FE92A3804A57}" type="presParOf" srcId="{2185221E-9DD8-40BE-8451-0F780E43DEBF}" destId="{CF22D880-8A4B-4F4D-8B65-F99D74598A73}" srcOrd="6" destOrd="0" presId="urn:microsoft.com/office/officeart/2005/8/layout/hChevron3"/>
    <dgm:cxn modelId="{23101561-1B05-4F0F-92C0-E41869219611}" type="presParOf" srcId="{2185221E-9DD8-40BE-8451-0F780E43DEBF}" destId="{0D4F6CE2-F2A1-41B3-8325-18F552C7FA5B}" srcOrd="7" destOrd="0" presId="urn:microsoft.com/office/officeart/2005/8/layout/hChevron3"/>
    <dgm:cxn modelId="{F293286A-CB94-4EA5-9C74-4BDAA83126CE}" type="presParOf" srcId="{2185221E-9DD8-40BE-8451-0F780E43DEBF}" destId="{2FA15BE6-DD11-4004-9D9C-BBD8321F40E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AFFE62-1049-4B9C-80BB-0DC2047C43AD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6A47D68-FE25-482D-AD8F-4510BDF9AECC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Zaplanowane działania</a:t>
          </a:r>
          <a:endParaRPr lang="pl-PL" sz="1400" b="1" dirty="0">
            <a:solidFill>
              <a:schemeClr val="tx1"/>
            </a:solidFill>
          </a:endParaRPr>
        </a:p>
      </dgm:t>
    </dgm:pt>
    <dgm:pt modelId="{4C71F745-DA2C-4B6E-91A4-B836CE26DF6C}" type="parTrans" cxnId="{24540651-0FF7-42DB-B19B-43A0090E8EB4}">
      <dgm:prSet/>
      <dgm:spPr/>
      <dgm:t>
        <a:bodyPr/>
        <a:lstStyle/>
        <a:p>
          <a:endParaRPr lang="pl-PL"/>
        </a:p>
      </dgm:t>
    </dgm:pt>
    <dgm:pt modelId="{703B0939-C3FE-4507-9F5D-6A96AA0B705F}" type="sibTrans" cxnId="{24540651-0FF7-42DB-B19B-43A0090E8EB4}">
      <dgm:prSet/>
      <dgm:spPr/>
      <dgm:t>
        <a:bodyPr/>
        <a:lstStyle/>
        <a:p>
          <a:endParaRPr lang="pl-PL"/>
        </a:p>
      </dgm:t>
    </dgm:pt>
    <dgm:pt modelId="{3617D696-CC47-4D3D-98D4-C6EB9C010DCB}">
      <dgm:prSet phldrT="[Tekst]" custT="1"/>
      <dgm:spPr/>
      <dgm:t>
        <a:bodyPr/>
        <a:lstStyle/>
        <a:p>
          <a:r>
            <a:rPr lang="pl-PL" sz="1200" b="1" dirty="0" smtClean="0"/>
            <a:t>Pośrednictwo pracy lub Doradztwo zawodowe</a:t>
          </a:r>
          <a:endParaRPr lang="pl-PL" sz="1200" b="1" dirty="0"/>
        </a:p>
      </dgm:t>
    </dgm:pt>
    <dgm:pt modelId="{81E247D8-5C48-430C-826E-2E04C1D6D453}" type="parTrans" cxnId="{68F89A28-76D8-49D0-AAEE-EC9FEEC69F43}">
      <dgm:prSet/>
      <dgm:spPr/>
      <dgm:t>
        <a:bodyPr/>
        <a:lstStyle/>
        <a:p>
          <a:endParaRPr lang="pl-PL"/>
        </a:p>
      </dgm:t>
    </dgm:pt>
    <dgm:pt modelId="{716CD7A1-9E3D-409E-BE85-75DD7C462E24}" type="sibTrans" cxnId="{68F89A28-76D8-49D0-AAEE-EC9FEEC69F43}">
      <dgm:prSet/>
      <dgm:spPr/>
      <dgm:t>
        <a:bodyPr/>
        <a:lstStyle/>
        <a:p>
          <a:endParaRPr lang="pl-PL"/>
        </a:p>
      </dgm:t>
    </dgm:pt>
    <dgm:pt modelId="{176B562B-BA34-4DC5-A70C-36932E02B43B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Liczba osób wg założeń projektu</a:t>
          </a:r>
          <a:endParaRPr lang="pl-PL" sz="1400" b="1" dirty="0">
            <a:solidFill>
              <a:schemeClr val="tx1"/>
            </a:solidFill>
          </a:endParaRPr>
        </a:p>
      </dgm:t>
    </dgm:pt>
    <dgm:pt modelId="{FFE982F5-B6FD-4B35-A673-32A91F9CAB6E}" type="parTrans" cxnId="{51F4FB93-16F6-405D-AFED-09993FD7E124}">
      <dgm:prSet/>
      <dgm:spPr/>
      <dgm:t>
        <a:bodyPr/>
        <a:lstStyle/>
        <a:p>
          <a:endParaRPr lang="pl-PL"/>
        </a:p>
      </dgm:t>
    </dgm:pt>
    <dgm:pt modelId="{D3FC7E73-FB15-46EF-B896-10DC5D4F7034}" type="sibTrans" cxnId="{51F4FB93-16F6-405D-AFED-09993FD7E124}">
      <dgm:prSet/>
      <dgm:spPr/>
      <dgm:t>
        <a:bodyPr/>
        <a:lstStyle/>
        <a:p>
          <a:endParaRPr lang="pl-PL"/>
        </a:p>
      </dgm:t>
    </dgm:pt>
    <dgm:pt modelId="{BD6F3DB6-C987-452B-8EC0-67018F5081D8}">
      <dgm:prSet phldrT="[Tekst]" custT="1"/>
      <dgm:spPr/>
      <dgm:t>
        <a:bodyPr/>
        <a:lstStyle/>
        <a:p>
          <a:r>
            <a:rPr lang="pl-PL" sz="1200" dirty="0" smtClean="0"/>
            <a:t>dla wszystkich uczestników</a:t>
          </a:r>
          <a:endParaRPr lang="pl-PL" sz="1200" dirty="0"/>
        </a:p>
      </dgm:t>
    </dgm:pt>
    <dgm:pt modelId="{FBA4222B-0DA6-46DD-99D1-3BBCC3DC5243}" type="parTrans" cxnId="{FF023788-323D-4D47-B929-2D19D798ACC0}">
      <dgm:prSet/>
      <dgm:spPr/>
      <dgm:t>
        <a:bodyPr/>
        <a:lstStyle/>
        <a:p>
          <a:endParaRPr lang="pl-PL"/>
        </a:p>
      </dgm:t>
    </dgm:pt>
    <dgm:pt modelId="{EF1B5EFC-A541-458B-AD10-EF0127FF0DBE}" type="sibTrans" cxnId="{FF023788-323D-4D47-B929-2D19D798ACC0}">
      <dgm:prSet/>
      <dgm:spPr/>
      <dgm:t>
        <a:bodyPr/>
        <a:lstStyle/>
        <a:p>
          <a:endParaRPr lang="pl-PL"/>
        </a:p>
      </dgm:t>
    </dgm:pt>
    <dgm:pt modelId="{4C1CF307-2A4C-4828-A20C-1338AC0FC87E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Realizacja działań w 2023r.</a:t>
          </a:r>
          <a:endParaRPr lang="pl-PL" sz="1400" b="1" dirty="0">
            <a:solidFill>
              <a:schemeClr val="tx1"/>
            </a:solidFill>
          </a:endParaRPr>
        </a:p>
      </dgm:t>
    </dgm:pt>
    <dgm:pt modelId="{22A79257-89B3-4E2B-BC48-0F1983205A00}" type="parTrans" cxnId="{AC418033-19E2-466B-80DB-68DBD6800E2E}">
      <dgm:prSet/>
      <dgm:spPr/>
      <dgm:t>
        <a:bodyPr/>
        <a:lstStyle/>
        <a:p>
          <a:endParaRPr lang="pl-PL"/>
        </a:p>
      </dgm:t>
    </dgm:pt>
    <dgm:pt modelId="{84692A16-F628-4977-964B-198E09678F43}" type="sibTrans" cxnId="{AC418033-19E2-466B-80DB-68DBD6800E2E}">
      <dgm:prSet/>
      <dgm:spPr/>
      <dgm:t>
        <a:bodyPr/>
        <a:lstStyle/>
        <a:p>
          <a:endParaRPr lang="pl-PL"/>
        </a:p>
      </dgm:t>
    </dgm:pt>
    <dgm:pt modelId="{90EAF4DE-4C2D-4A16-A4FB-6127816266DD}">
      <dgm:prSet phldrT="[Tekst]" custT="1"/>
      <dgm:spPr/>
      <dgm:t>
        <a:bodyPr/>
        <a:lstStyle/>
        <a:p>
          <a:r>
            <a:rPr lang="pl-PL" sz="1200" dirty="0" smtClean="0"/>
            <a:t>dla wszystkich uczestników</a:t>
          </a:r>
          <a:endParaRPr lang="pl-PL" sz="1200" dirty="0"/>
        </a:p>
      </dgm:t>
    </dgm:pt>
    <dgm:pt modelId="{1B802551-5867-42AF-A840-D0D2060AA324}" type="parTrans" cxnId="{9DFA1CE2-5A95-47E7-AA9B-A062AE9964DB}">
      <dgm:prSet/>
      <dgm:spPr/>
      <dgm:t>
        <a:bodyPr/>
        <a:lstStyle/>
        <a:p>
          <a:endParaRPr lang="pl-PL"/>
        </a:p>
      </dgm:t>
    </dgm:pt>
    <dgm:pt modelId="{8EAD04B1-01D6-4F42-A721-1D84C676F364}" type="sibTrans" cxnId="{9DFA1CE2-5A95-47E7-AA9B-A062AE9964DB}">
      <dgm:prSet/>
      <dgm:spPr/>
      <dgm:t>
        <a:bodyPr/>
        <a:lstStyle/>
        <a:p>
          <a:endParaRPr lang="pl-PL"/>
        </a:p>
      </dgm:t>
    </dgm:pt>
    <dgm:pt modelId="{FD243C4D-6E9D-439C-9F47-3EA996CFF799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Realizacja działań w 2024r.</a:t>
          </a:r>
          <a:endParaRPr lang="pl-PL" sz="1400" b="1" dirty="0">
            <a:solidFill>
              <a:schemeClr val="tx1"/>
            </a:solidFill>
          </a:endParaRPr>
        </a:p>
      </dgm:t>
    </dgm:pt>
    <dgm:pt modelId="{9EDBDB2E-ED34-4510-B538-9C4F9BF6568E}" type="parTrans" cxnId="{8E70ADDA-EB7E-4484-80F4-18091B0CC071}">
      <dgm:prSet/>
      <dgm:spPr/>
      <dgm:t>
        <a:bodyPr/>
        <a:lstStyle/>
        <a:p>
          <a:endParaRPr lang="pl-PL"/>
        </a:p>
      </dgm:t>
    </dgm:pt>
    <dgm:pt modelId="{13CFDD89-1D2E-4DD7-A451-EAAF78E54589}" type="sibTrans" cxnId="{8E70ADDA-EB7E-4484-80F4-18091B0CC071}">
      <dgm:prSet/>
      <dgm:spPr/>
      <dgm:t>
        <a:bodyPr/>
        <a:lstStyle/>
        <a:p>
          <a:endParaRPr lang="pl-PL"/>
        </a:p>
      </dgm:t>
    </dgm:pt>
    <dgm:pt modelId="{8F32AA7D-57BE-49AF-ADE0-019BAC635795}">
      <dgm:prSet phldrT="[Tekst]" custT="1"/>
      <dgm:spPr/>
      <dgm:t>
        <a:bodyPr/>
        <a:lstStyle/>
        <a:p>
          <a:r>
            <a:rPr lang="pl-PL" sz="1200" dirty="0" smtClean="0"/>
            <a:t>dla wszystkich uczestników</a:t>
          </a:r>
          <a:endParaRPr lang="pl-PL" sz="1200" dirty="0"/>
        </a:p>
      </dgm:t>
    </dgm:pt>
    <dgm:pt modelId="{0A3B5B1D-BC96-4CF3-B248-0FDB1547C42F}" type="parTrans" cxnId="{B725BA5A-1BF9-4BDC-AE53-004CB4E581FB}">
      <dgm:prSet/>
      <dgm:spPr/>
      <dgm:t>
        <a:bodyPr/>
        <a:lstStyle/>
        <a:p>
          <a:endParaRPr lang="pl-PL"/>
        </a:p>
      </dgm:t>
    </dgm:pt>
    <dgm:pt modelId="{ABC40236-0B63-4113-8C82-5B237BE217FA}" type="sibTrans" cxnId="{B725BA5A-1BF9-4BDC-AE53-004CB4E581FB}">
      <dgm:prSet/>
      <dgm:spPr/>
      <dgm:t>
        <a:bodyPr/>
        <a:lstStyle/>
        <a:p>
          <a:endParaRPr lang="pl-PL"/>
        </a:p>
      </dgm:t>
    </dgm:pt>
    <dgm:pt modelId="{54990854-305F-452F-AC89-7D50C9972582}">
      <dgm:prSet phldrT="[Tekst]" custT="1"/>
      <dgm:spPr/>
      <dgm:t>
        <a:bodyPr/>
        <a:lstStyle/>
        <a:p>
          <a:r>
            <a:rPr lang="pl-PL" sz="1200" b="1" dirty="0" smtClean="0"/>
            <a:t>Środki na działalność gospodarczą</a:t>
          </a:r>
          <a:endParaRPr lang="pl-PL" sz="1200" b="1" dirty="0"/>
        </a:p>
      </dgm:t>
    </dgm:pt>
    <dgm:pt modelId="{B60062D9-6222-407F-AA21-FB272526BA5C}" type="parTrans" cxnId="{D7B1135C-27F3-44AA-A184-42E4070E4105}">
      <dgm:prSet/>
      <dgm:spPr/>
      <dgm:t>
        <a:bodyPr/>
        <a:lstStyle/>
        <a:p>
          <a:endParaRPr lang="pl-PL"/>
        </a:p>
      </dgm:t>
    </dgm:pt>
    <dgm:pt modelId="{78F2C499-79BA-4CFC-97CC-28B9FBB6E678}" type="sibTrans" cxnId="{D7B1135C-27F3-44AA-A184-42E4070E4105}">
      <dgm:prSet/>
      <dgm:spPr/>
      <dgm:t>
        <a:bodyPr/>
        <a:lstStyle/>
        <a:p>
          <a:endParaRPr lang="pl-PL"/>
        </a:p>
      </dgm:t>
    </dgm:pt>
    <dgm:pt modelId="{20D2389A-70B8-48D0-8E37-417E3A86C6E9}">
      <dgm:prSet phldrT="[Tekst]" custT="1"/>
      <dgm:spPr/>
      <dgm:t>
        <a:bodyPr/>
        <a:lstStyle/>
        <a:p>
          <a:r>
            <a:rPr lang="pl-PL" sz="1200" b="1" dirty="0" smtClean="0"/>
            <a:t>Szkolenia</a:t>
          </a:r>
          <a:endParaRPr lang="pl-PL" sz="1200" b="1" dirty="0"/>
        </a:p>
      </dgm:t>
    </dgm:pt>
    <dgm:pt modelId="{1491ACA8-F984-4194-96A8-D7AE235593E7}" type="parTrans" cxnId="{6BC43C20-5AFE-422E-B050-8FB8E02242F7}">
      <dgm:prSet/>
      <dgm:spPr/>
      <dgm:t>
        <a:bodyPr/>
        <a:lstStyle/>
        <a:p>
          <a:endParaRPr lang="pl-PL"/>
        </a:p>
      </dgm:t>
    </dgm:pt>
    <dgm:pt modelId="{7D8FC3B6-1EA8-42D0-917B-A0D3EAC08479}" type="sibTrans" cxnId="{6BC43C20-5AFE-422E-B050-8FB8E02242F7}">
      <dgm:prSet/>
      <dgm:spPr/>
      <dgm:t>
        <a:bodyPr/>
        <a:lstStyle/>
        <a:p>
          <a:endParaRPr lang="pl-PL"/>
        </a:p>
      </dgm:t>
    </dgm:pt>
    <dgm:pt modelId="{F9CF69E8-C76E-413C-8633-4604FBA1513E}">
      <dgm:prSet phldrT="[Tekst]" custT="1"/>
      <dgm:spPr/>
      <dgm:t>
        <a:bodyPr/>
        <a:lstStyle/>
        <a:p>
          <a:r>
            <a:rPr lang="pl-PL" sz="1200" b="1" dirty="0" smtClean="0"/>
            <a:t>Staże</a:t>
          </a:r>
          <a:endParaRPr lang="pl-PL" sz="1200" b="1" dirty="0"/>
        </a:p>
      </dgm:t>
    </dgm:pt>
    <dgm:pt modelId="{3D5922C0-6349-4891-8A7F-B7CE1F0B7245}" type="parTrans" cxnId="{14E46D52-5341-46C0-B82C-AA6A8C5C96DB}">
      <dgm:prSet/>
      <dgm:spPr/>
      <dgm:t>
        <a:bodyPr/>
        <a:lstStyle/>
        <a:p>
          <a:endParaRPr lang="pl-PL"/>
        </a:p>
      </dgm:t>
    </dgm:pt>
    <dgm:pt modelId="{6113F53F-7334-404B-A3A5-556B4B17BD7F}" type="sibTrans" cxnId="{14E46D52-5341-46C0-B82C-AA6A8C5C96DB}">
      <dgm:prSet/>
      <dgm:spPr/>
      <dgm:t>
        <a:bodyPr/>
        <a:lstStyle/>
        <a:p>
          <a:endParaRPr lang="pl-PL"/>
        </a:p>
      </dgm:t>
    </dgm:pt>
    <dgm:pt modelId="{85629520-9551-44DF-8AFD-5D9AB033138D}">
      <dgm:prSet phldrT="[Tekst]" custT="1"/>
      <dgm:spPr/>
      <dgm:t>
        <a:bodyPr/>
        <a:lstStyle/>
        <a:p>
          <a:r>
            <a:rPr lang="pl-PL" sz="1200" b="1" dirty="0" smtClean="0"/>
            <a:t>Prace interwencyjne</a:t>
          </a:r>
          <a:endParaRPr lang="pl-PL" sz="1200" b="1" dirty="0"/>
        </a:p>
      </dgm:t>
    </dgm:pt>
    <dgm:pt modelId="{58A7DD6E-D158-4463-B285-0E216E60CE87}" type="parTrans" cxnId="{9E50F6F9-E856-4382-9F19-CE825E3C3E9B}">
      <dgm:prSet/>
      <dgm:spPr/>
      <dgm:t>
        <a:bodyPr/>
        <a:lstStyle/>
        <a:p>
          <a:endParaRPr lang="pl-PL"/>
        </a:p>
      </dgm:t>
    </dgm:pt>
    <dgm:pt modelId="{1CCBD592-F60A-4597-84B9-A54108DDAD1F}" type="sibTrans" cxnId="{9E50F6F9-E856-4382-9F19-CE825E3C3E9B}">
      <dgm:prSet/>
      <dgm:spPr/>
      <dgm:t>
        <a:bodyPr/>
        <a:lstStyle/>
        <a:p>
          <a:endParaRPr lang="pl-PL"/>
        </a:p>
      </dgm:t>
    </dgm:pt>
    <dgm:pt modelId="{30EA3714-696F-4210-8185-0D9292BB8843}">
      <dgm:prSet phldrT="[Tekst]" custT="1"/>
      <dgm:spPr/>
      <dgm:t>
        <a:bodyPr/>
        <a:lstStyle/>
        <a:p>
          <a:r>
            <a:rPr lang="pl-PL" sz="1200" b="1" dirty="0" smtClean="0"/>
            <a:t>Bony zasiedleniowe</a:t>
          </a:r>
          <a:endParaRPr lang="pl-PL" sz="1200" b="1" dirty="0"/>
        </a:p>
      </dgm:t>
    </dgm:pt>
    <dgm:pt modelId="{B11CF26B-EACA-4112-A6C2-187E2D090ABA}" type="parTrans" cxnId="{EC3CC551-353D-4A4B-8C49-D0466C575524}">
      <dgm:prSet/>
      <dgm:spPr/>
      <dgm:t>
        <a:bodyPr/>
        <a:lstStyle/>
        <a:p>
          <a:endParaRPr lang="pl-PL"/>
        </a:p>
      </dgm:t>
    </dgm:pt>
    <dgm:pt modelId="{CBEA9CA8-6A4F-4071-B82C-C1463FDEF915}" type="sibTrans" cxnId="{EC3CC551-353D-4A4B-8C49-D0466C575524}">
      <dgm:prSet/>
      <dgm:spPr/>
      <dgm:t>
        <a:bodyPr/>
        <a:lstStyle/>
        <a:p>
          <a:endParaRPr lang="pl-PL"/>
        </a:p>
      </dgm:t>
    </dgm:pt>
    <dgm:pt modelId="{9043C487-4A5B-4F1A-9B13-C94EB2B02F5C}">
      <dgm:prSet custT="1"/>
      <dgm:spPr/>
      <dgm:t>
        <a:bodyPr/>
        <a:lstStyle/>
        <a:p>
          <a:r>
            <a:rPr lang="pl-PL" sz="1600" dirty="0" smtClean="0"/>
            <a:t>42</a:t>
          </a:r>
          <a:endParaRPr lang="pl-PL" sz="1600" dirty="0"/>
        </a:p>
      </dgm:t>
    </dgm:pt>
    <dgm:pt modelId="{17936617-DDE5-4723-ABFC-499859FEB98E}" type="parTrans" cxnId="{2EEB8473-1AAA-40B5-BCC5-F92808F74EC8}">
      <dgm:prSet/>
      <dgm:spPr/>
      <dgm:t>
        <a:bodyPr/>
        <a:lstStyle/>
        <a:p>
          <a:endParaRPr lang="pl-PL"/>
        </a:p>
      </dgm:t>
    </dgm:pt>
    <dgm:pt modelId="{B7C31C5A-EB51-4DC0-8B03-16C1845AB2EE}" type="sibTrans" cxnId="{2EEB8473-1AAA-40B5-BCC5-F92808F74EC8}">
      <dgm:prSet/>
      <dgm:spPr/>
      <dgm:t>
        <a:bodyPr/>
        <a:lstStyle/>
        <a:p>
          <a:endParaRPr lang="pl-PL"/>
        </a:p>
      </dgm:t>
    </dgm:pt>
    <dgm:pt modelId="{E34E2CA2-AFCA-498A-9DB2-9E4B9BF12DCB}">
      <dgm:prSet phldrT="[Tekst]" custT="1"/>
      <dgm:spPr/>
      <dgm:t>
        <a:bodyPr/>
        <a:lstStyle/>
        <a:p>
          <a:r>
            <a:rPr lang="pl-PL" sz="1600" dirty="0" smtClean="0"/>
            <a:t>83</a:t>
          </a:r>
          <a:endParaRPr lang="pl-PL" sz="1600" dirty="0"/>
        </a:p>
      </dgm:t>
    </dgm:pt>
    <dgm:pt modelId="{A4E9BF91-5A7E-4DB3-A3F3-8300387A7F9C}" type="parTrans" cxnId="{F45A5F70-FCB2-43B0-82F8-78ECB206AD31}">
      <dgm:prSet/>
      <dgm:spPr/>
      <dgm:t>
        <a:bodyPr/>
        <a:lstStyle/>
        <a:p>
          <a:endParaRPr lang="pl-PL"/>
        </a:p>
      </dgm:t>
    </dgm:pt>
    <dgm:pt modelId="{87B05B52-7AAC-4847-A0A0-B27634B23C9C}" type="sibTrans" cxnId="{F45A5F70-FCB2-43B0-82F8-78ECB206AD31}">
      <dgm:prSet/>
      <dgm:spPr/>
      <dgm:t>
        <a:bodyPr/>
        <a:lstStyle/>
        <a:p>
          <a:endParaRPr lang="pl-PL"/>
        </a:p>
      </dgm:t>
    </dgm:pt>
    <dgm:pt modelId="{2EBCD1ED-36AA-47E6-B19F-EC02A0B40267}">
      <dgm:prSet phldrT="[Tekst]" custT="1"/>
      <dgm:spPr/>
      <dgm:t>
        <a:bodyPr/>
        <a:lstStyle/>
        <a:p>
          <a:r>
            <a:rPr lang="pl-PL" sz="1600" dirty="0" smtClean="0"/>
            <a:t>50</a:t>
          </a:r>
          <a:endParaRPr lang="pl-PL" sz="1600" dirty="0"/>
        </a:p>
      </dgm:t>
    </dgm:pt>
    <dgm:pt modelId="{D8008221-4FF5-4CA8-8EE2-53E3B8B10801}" type="parTrans" cxnId="{E286801A-C228-497E-A064-0D2E07D67BC5}">
      <dgm:prSet/>
      <dgm:spPr/>
      <dgm:t>
        <a:bodyPr/>
        <a:lstStyle/>
        <a:p>
          <a:endParaRPr lang="pl-PL"/>
        </a:p>
      </dgm:t>
    </dgm:pt>
    <dgm:pt modelId="{5D7E651A-C451-4957-A2F6-E9594600F069}" type="sibTrans" cxnId="{E286801A-C228-497E-A064-0D2E07D67BC5}">
      <dgm:prSet/>
      <dgm:spPr/>
      <dgm:t>
        <a:bodyPr/>
        <a:lstStyle/>
        <a:p>
          <a:endParaRPr lang="pl-PL"/>
        </a:p>
      </dgm:t>
    </dgm:pt>
    <dgm:pt modelId="{375EACF6-435F-4C11-994F-D27951722071}">
      <dgm:prSet phldrT="[Tekst]" custT="1"/>
      <dgm:spPr/>
      <dgm:t>
        <a:bodyPr/>
        <a:lstStyle/>
        <a:p>
          <a:r>
            <a:rPr lang="pl-PL" sz="1600" dirty="0" smtClean="0"/>
            <a:t>116</a:t>
          </a:r>
          <a:endParaRPr lang="pl-PL" sz="1600" dirty="0"/>
        </a:p>
      </dgm:t>
    </dgm:pt>
    <dgm:pt modelId="{78FE673F-0F6F-4CD7-A77B-360A4C901242}" type="parTrans" cxnId="{3D11EAFF-2C6E-432A-91B7-85404311E161}">
      <dgm:prSet/>
      <dgm:spPr/>
      <dgm:t>
        <a:bodyPr/>
        <a:lstStyle/>
        <a:p>
          <a:endParaRPr lang="pl-PL"/>
        </a:p>
      </dgm:t>
    </dgm:pt>
    <dgm:pt modelId="{1BBE7DFE-83B0-4F00-AD58-E8D33BCA5C8D}" type="sibTrans" cxnId="{3D11EAFF-2C6E-432A-91B7-85404311E161}">
      <dgm:prSet/>
      <dgm:spPr/>
      <dgm:t>
        <a:bodyPr/>
        <a:lstStyle/>
        <a:p>
          <a:endParaRPr lang="pl-PL"/>
        </a:p>
      </dgm:t>
    </dgm:pt>
    <dgm:pt modelId="{DE63B74A-ABC5-4212-89FD-7629BEA8BA5B}">
      <dgm:prSet phldrT="[Tekst]" custT="1"/>
      <dgm:spPr/>
      <dgm:t>
        <a:bodyPr/>
        <a:lstStyle/>
        <a:p>
          <a:r>
            <a:rPr lang="pl-PL" sz="1600" dirty="0" smtClean="0"/>
            <a:t>60</a:t>
          </a:r>
          <a:endParaRPr lang="pl-PL" sz="1600" dirty="0"/>
        </a:p>
      </dgm:t>
    </dgm:pt>
    <dgm:pt modelId="{3149EC34-6C73-4D81-9070-514D57B9BDF1}" type="parTrans" cxnId="{C56B6CD7-B9F3-4EA6-BCF3-935056291A9E}">
      <dgm:prSet/>
      <dgm:spPr/>
      <dgm:t>
        <a:bodyPr/>
        <a:lstStyle/>
        <a:p>
          <a:endParaRPr lang="pl-PL"/>
        </a:p>
      </dgm:t>
    </dgm:pt>
    <dgm:pt modelId="{F30BD242-B396-4B38-B3C7-F38110035984}" type="sibTrans" cxnId="{C56B6CD7-B9F3-4EA6-BCF3-935056291A9E}">
      <dgm:prSet/>
      <dgm:spPr/>
      <dgm:t>
        <a:bodyPr/>
        <a:lstStyle/>
        <a:p>
          <a:endParaRPr lang="pl-PL"/>
        </a:p>
      </dgm:t>
    </dgm:pt>
    <dgm:pt modelId="{9275EBFF-17F9-4CD8-B9B7-57E55E041DFD}">
      <dgm:prSet phldrT="[Tekst]" custT="1"/>
      <dgm:spPr/>
      <dgm:t>
        <a:bodyPr/>
        <a:lstStyle/>
        <a:p>
          <a:r>
            <a:rPr lang="pl-PL" sz="1600" dirty="0" smtClean="0"/>
            <a:t>14</a:t>
          </a:r>
          <a:endParaRPr lang="pl-PL" sz="1600" dirty="0"/>
        </a:p>
      </dgm:t>
    </dgm:pt>
    <dgm:pt modelId="{5B74A00F-BDD2-48E8-BBC8-E14B8806C43A}" type="parTrans" cxnId="{0CB80FDE-0943-496B-8E66-BDE10C00224E}">
      <dgm:prSet/>
      <dgm:spPr/>
      <dgm:t>
        <a:bodyPr/>
        <a:lstStyle/>
        <a:p>
          <a:endParaRPr lang="pl-PL"/>
        </a:p>
      </dgm:t>
    </dgm:pt>
    <dgm:pt modelId="{6E32588B-35B0-4370-8AA5-A4C7AD8CDD49}" type="sibTrans" cxnId="{0CB80FDE-0943-496B-8E66-BDE10C00224E}">
      <dgm:prSet/>
      <dgm:spPr/>
      <dgm:t>
        <a:bodyPr/>
        <a:lstStyle/>
        <a:p>
          <a:endParaRPr lang="pl-PL"/>
        </a:p>
      </dgm:t>
    </dgm:pt>
    <dgm:pt modelId="{F5B25BBE-F881-4440-A856-4AC890292526}">
      <dgm:prSet phldrT="[Tekst]" custT="1"/>
      <dgm:spPr/>
      <dgm:t>
        <a:bodyPr/>
        <a:lstStyle/>
        <a:p>
          <a:r>
            <a:rPr lang="pl-PL" sz="1600" b="1" dirty="0" smtClean="0"/>
            <a:t>323</a:t>
          </a:r>
          <a:endParaRPr lang="pl-PL" sz="1600" b="1" dirty="0"/>
        </a:p>
      </dgm:t>
    </dgm:pt>
    <dgm:pt modelId="{FBC024E3-5EF1-46B3-937D-E2333085D00F}" type="parTrans" cxnId="{EFF07649-1D2E-4F73-A997-EDD2CE0A41E8}">
      <dgm:prSet/>
      <dgm:spPr/>
      <dgm:t>
        <a:bodyPr/>
        <a:lstStyle/>
        <a:p>
          <a:endParaRPr lang="pl-PL"/>
        </a:p>
      </dgm:t>
    </dgm:pt>
    <dgm:pt modelId="{39FE5AA8-3B2E-4B97-A4D2-8F736DF52E17}" type="sibTrans" cxnId="{EFF07649-1D2E-4F73-A997-EDD2CE0A41E8}">
      <dgm:prSet/>
      <dgm:spPr/>
      <dgm:t>
        <a:bodyPr/>
        <a:lstStyle/>
        <a:p>
          <a:endParaRPr lang="pl-PL"/>
        </a:p>
      </dgm:t>
    </dgm:pt>
    <dgm:pt modelId="{4419D459-C367-4DD8-9F9F-B9A2924B5A1F}">
      <dgm:prSet phldrT="[Tekst]" custT="1"/>
      <dgm:spPr/>
      <dgm:t>
        <a:bodyPr/>
        <a:lstStyle/>
        <a:p>
          <a:r>
            <a:rPr lang="pl-PL" sz="1600" b="1" dirty="0" smtClean="0"/>
            <a:t>RAZEM:</a:t>
          </a:r>
          <a:endParaRPr lang="pl-PL" sz="1600" b="1" dirty="0"/>
        </a:p>
      </dgm:t>
    </dgm:pt>
    <dgm:pt modelId="{F591A947-FDC0-400D-B207-E909B10B0B69}" type="parTrans" cxnId="{77184BAE-D645-4864-89DD-8153F6110B20}">
      <dgm:prSet/>
      <dgm:spPr/>
      <dgm:t>
        <a:bodyPr/>
        <a:lstStyle/>
        <a:p>
          <a:endParaRPr lang="pl-PL"/>
        </a:p>
      </dgm:t>
    </dgm:pt>
    <dgm:pt modelId="{822CF5FF-15F7-44D2-A179-5EBEC69AE791}" type="sibTrans" cxnId="{77184BAE-D645-4864-89DD-8153F6110B20}">
      <dgm:prSet/>
      <dgm:spPr/>
      <dgm:t>
        <a:bodyPr/>
        <a:lstStyle/>
        <a:p>
          <a:endParaRPr lang="pl-PL"/>
        </a:p>
      </dgm:t>
    </dgm:pt>
    <dgm:pt modelId="{3BB33D10-7DCB-4B0C-BD80-7B356D2B22BE}">
      <dgm:prSet custT="1"/>
      <dgm:spPr/>
      <dgm:t>
        <a:bodyPr/>
        <a:lstStyle/>
        <a:p>
          <a:r>
            <a:rPr lang="pl-PL" sz="1600" dirty="0" smtClean="0"/>
            <a:t>20</a:t>
          </a:r>
          <a:endParaRPr lang="pl-PL" sz="1600" dirty="0"/>
        </a:p>
      </dgm:t>
    </dgm:pt>
    <dgm:pt modelId="{2C62711A-E292-47F6-AA64-5414989DD262}" type="parTrans" cxnId="{FADFD2E0-C3EF-4C22-999C-DDEDD3473C20}">
      <dgm:prSet/>
      <dgm:spPr/>
      <dgm:t>
        <a:bodyPr/>
        <a:lstStyle/>
        <a:p>
          <a:endParaRPr lang="pl-PL"/>
        </a:p>
      </dgm:t>
    </dgm:pt>
    <dgm:pt modelId="{419A2BB5-9B72-4C0E-B06E-18960B028B5A}" type="sibTrans" cxnId="{FADFD2E0-C3EF-4C22-999C-DDEDD3473C20}">
      <dgm:prSet/>
      <dgm:spPr/>
      <dgm:t>
        <a:bodyPr/>
        <a:lstStyle/>
        <a:p>
          <a:endParaRPr lang="pl-PL"/>
        </a:p>
      </dgm:t>
    </dgm:pt>
    <dgm:pt modelId="{BC342353-9C72-4480-96B3-39FA6389929D}">
      <dgm:prSet custT="1"/>
      <dgm:spPr/>
      <dgm:t>
        <a:bodyPr/>
        <a:lstStyle/>
        <a:p>
          <a:r>
            <a:rPr lang="pl-PL" sz="1600" dirty="0" smtClean="0"/>
            <a:t>75</a:t>
          </a:r>
          <a:endParaRPr lang="pl-PL" sz="1600" dirty="0"/>
        </a:p>
      </dgm:t>
    </dgm:pt>
    <dgm:pt modelId="{61D578ED-501F-43C5-9220-444C4E40D7B6}" type="parTrans" cxnId="{33A1052B-5B2E-46C0-9FB8-EAF1321A4956}">
      <dgm:prSet/>
      <dgm:spPr/>
      <dgm:t>
        <a:bodyPr/>
        <a:lstStyle/>
        <a:p>
          <a:endParaRPr lang="pl-PL"/>
        </a:p>
      </dgm:t>
    </dgm:pt>
    <dgm:pt modelId="{220D7FED-B88E-4690-A0C8-25D024E60BE8}" type="sibTrans" cxnId="{33A1052B-5B2E-46C0-9FB8-EAF1321A4956}">
      <dgm:prSet/>
      <dgm:spPr/>
      <dgm:t>
        <a:bodyPr/>
        <a:lstStyle/>
        <a:p>
          <a:endParaRPr lang="pl-PL"/>
        </a:p>
      </dgm:t>
    </dgm:pt>
    <dgm:pt modelId="{7E17E2DF-8004-4846-AF46-1FC34393172C}">
      <dgm:prSet custT="1"/>
      <dgm:spPr/>
      <dgm:t>
        <a:bodyPr/>
        <a:lstStyle/>
        <a:p>
          <a:r>
            <a:rPr lang="pl-PL" sz="1600" dirty="0" smtClean="0"/>
            <a:t>22</a:t>
          </a:r>
          <a:endParaRPr lang="pl-PL" sz="1600" dirty="0"/>
        </a:p>
      </dgm:t>
    </dgm:pt>
    <dgm:pt modelId="{408B12FC-4A51-49D9-B735-184B0B7A0728}" type="parTrans" cxnId="{E39C13B1-9F29-426A-A1B4-69C160743CDE}">
      <dgm:prSet/>
      <dgm:spPr/>
      <dgm:t>
        <a:bodyPr/>
        <a:lstStyle/>
        <a:p>
          <a:endParaRPr lang="pl-PL"/>
        </a:p>
      </dgm:t>
    </dgm:pt>
    <dgm:pt modelId="{4A9963B7-45AA-4165-AACF-86D2ADC34369}" type="sibTrans" cxnId="{E39C13B1-9F29-426A-A1B4-69C160743CDE}">
      <dgm:prSet/>
      <dgm:spPr/>
      <dgm:t>
        <a:bodyPr/>
        <a:lstStyle/>
        <a:p>
          <a:endParaRPr lang="pl-PL"/>
        </a:p>
      </dgm:t>
    </dgm:pt>
    <dgm:pt modelId="{4654BF77-BBA2-48CF-92A7-6004B2D9DD71}">
      <dgm:prSet custT="1"/>
      <dgm:spPr/>
      <dgm:t>
        <a:bodyPr/>
        <a:lstStyle/>
        <a:p>
          <a:r>
            <a:rPr lang="pl-PL" sz="1600" dirty="0" smtClean="0"/>
            <a:t>4</a:t>
          </a:r>
          <a:endParaRPr lang="pl-PL" sz="1600" dirty="0"/>
        </a:p>
      </dgm:t>
    </dgm:pt>
    <dgm:pt modelId="{0E61F885-F771-4EB0-A4F8-D0727BEE99D3}" type="parTrans" cxnId="{5B6B6985-2B13-4855-8CE3-B7D48C051DAD}">
      <dgm:prSet/>
      <dgm:spPr/>
      <dgm:t>
        <a:bodyPr/>
        <a:lstStyle/>
        <a:p>
          <a:endParaRPr lang="pl-PL"/>
        </a:p>
      </dgm:t>
    </dgm:pt>
    <dgm:pt modelId="{EC3AADB8-9E8E-42ED-97F0-6314EB215F45}" type="sibTrans" cxnId="{5B6B6985-2B13-4855-8CE3-B7D48C051DAD}">
      <dgm:prSet/>
      <dgm:spPr/>
      <dgm:t>
        <a:bodyPr/>
        <a:lstStyle/>
        <a:p>
          <a:endParaRPr lang="pl-PL"/>
        </a:p>
      </dgm:t>
    </dgm:pt>
    <dgm:pt modelId="{ED9C955B-0F38-4E25-B6FF-F489F38E8A43}">
      <dgm:prSet custT="1"/>
      <dgm:spPr/>
      <dgm:t>
        <a:bodyPr/>
        <a:lstStyle/>
        <a:p>
          <a:r>
            <a:rPr lang="pl-PL" sz="1600" b="1" dirty="0" smtClean="0"/>
            <a:t>163</a:t>
          </a:r>
          <a:endParaRPr lang="pl-PL" sz="1600" b="1" dirty="0"/>
        </a:p>
      </dgm:t>
    </dgm:pt>
    <dgm:pt modelId="{A578D322-3315-4FF7-BBE1-7DD053C6AF1F}" type="parTrans" cxnId="{39263F8F-A7F3-4ED8-A9E8-082DF6C116A3}">
      <dgm:prSet/>
      <dgm:spPr/>
      <dgm:t>
        <a:bodyPr/>
        <a:lstStyle/>
        <a:p>
          <a:endParaRPr lang="pl-PL"/>
        </a:p>
      </dgm:t>
    </dgm:pt>
    <dgm:pt modelId="{B80550A5-7FEB-4E23-86D9-A8983F829831}" type="sibTrans" cxnId="{39263F8F-A7F3-4ED8-A9E8-082DF6C116A3}">
      <dgm:prSet/>
      <dgm:spPr/>
      <dgm:t>
        <a:bodyPr/>
        <a:lstStyle/>
        <a:p>
          <a:endParaRPr lang="pl-PL"/>
        </a:p>
      </dgm:t>
    </dgm:pt>
    <dgm:pt modelId="{0C6C87DB-C7D5-4CA9-BB19-E0905AEA9387}">
      <dgm:prSet phldrT="[Tekst]" custT="1"/>
      <dgm:spPr/>
      <dgm:t>
        <a:bodyPr/>
        <a:lstStyle/>
        <a:p>
          <a:r>
            <a:rPr lang="pl-PL" sz="1600" dirty="0" smtClean="0"/>
            <a:t>40</a:t>
          </a:r>
          <a:endParaRPr lang="pl-PL" sz="1600" dirty="0"/>
        </a:p>
      </dgm:t>
    </dgm:pt>
    <dgm:pt modelId="{1F14E953-35A2-461E-8BC7-11C571F5666D}" type="parTrans" cxnId="{FCFA5224-420B-4ADE-BC44-507D29BEA988}">
      <dgm:prSet/>
      <dgm:spPr/>
      <dgm:t>
        <a:bodyPr/>
        <a:lstStyle/>
        <a:p>
          <a:endParaRPr lang="pl-PL"/>
        </a:p>
      </dgm:t>
    </dgm:pt>
    <dgm:pt modelId="{D94601C4-DF44-4A00-9CFE-5D98984AC7A3}" type="sibTrans" cxnId="{FCFA5224-420B-4ADE-BC44-507D29BEA988}">
      <dgm:prSet/>
      <dgm:spPr/>
      <dgm:t>
        <a:bodyPr/>
        <a:lstStyle/>
        <a:p>
          <a:endParaRPr lang="pl-PL"/>
        </a:p>
      </dgm:t>
    </dgm:pt>
    <dgm:pt modelId="{057C79C2-AE44-413A-828C-6BE15FD416C0}">
      <dgm:prSet phldrT="[Tekst]" custT="1"/>
      <dgm:spPr/>
      <dgm:t>
        <a:bodyPr/>
        <a:lstStyle/>
        <a:p>
          <a:r>
            <a:rPr lang="pl-PL" sz="1600" dirty="0" smtClean="0"/>
            <a:t>32</a:t>
          </a:r>
          <a:endParaRPr lang="pl-PL" sz="1600" dirty="0"/>
        </a:p>
      </dgm:t>
    </dgm:pt>
    <dgm:pt modelId="{6056D733-13E6-4000-B2C6-3F05F0469670}" type="parTrans" cxnId="{02D11ABC-EBEC-4686-AF3C-D76743B9E461}">
      <dgm:prSet/>
      <dgm:spPr/>
      <dgm:t>
        <a:bodyPr/>
        <a:lstStyle/>
        <a:p>
          <a:endParaRPr lang="pl-PL"/>
        </a:p>
      </dgm:t>
    </dgm:pt>
    <dgm:pt modelId="{18BA20B8-776D-4C4D-A02F-2D6747275EC9}" type="sibTrans" cxnId="{02D11ABC-EBEC-4686-AF3C-D76743B9E461}">
      <dgm:prSet/>
      <dgm:spPr/>
      <dgm:t>
        <a:bodyPr/>
        <a:lstStyle/>
        <a:p>
          <a:endParaRPr lang="pl-PL"/>
        </a:p>
      </dgm:t>
    </dgm:pt>
    <dgm:pt modelId="{87F03729-99A0-41CF-BF9D-D68EDC9DF9C8}">
      <dgm:prSet phldrT="[Tekst]" custT="1"/>
      <dgm:spPr/>
      <dgm:t>
        <a:bodyPr/>
        <a:lstStyle/>
        <a:p>
          <a:r>
            <a:rPr lang="pl-PL" sz="1600" dirty="0" smtClean="0"/>
            <a:t>50</a:t>
          </a:r>
          <a:endParaRPr lang="pl-PL" sz="1600" dirty="0"/>
        </a:p>
      </dgm:t>
    </dgm:pt>
    <dgm:pt modelId="{12A1832B-E187-46D9-B892-AB3CA435FAB9}" type="parTrans" cxnId="{C372E59F-A8A8-4391-AF03-71E3A2E02DBE}">
      <dgm:prSet/>
      <dgm:spPr/>
      <dgm:t>
        <a:bodyPr/>
        <a:lstStyle/>
        <a:p>
          <a:endParaRPr lang="pl-PL"/>
        </a:p>
      </dgm:t>
    </dgm:pt>
    <dgm:pt modelId="{A604231B-1D9F-4D71-B7A2-119E496ECA90}" type="sibTrans" cxnId="{C372E59F-A8A8-4391-AF03-71E3A2E02DBE}">
      <dgm:prSet/>
      <dgm:spPr/>
      <dgm:t>
        <a:bodyPr/>
        <a:lstStyle/>
        <a:p>
          <a:endParaRPr lang="pl-PL"/>
        </a:p>
      </dgm:t>
    </dgm:pt>
    <dgm:pt modelId="{02FC0826-2D33-4477-A1AC-039EF925ABFB}">
      <dgm:prSet phldrT="[Tekst]" custT="1"/>
      <dgm:spPr/>
      <dgm:t>
        <a:bodyPr/>
        <a:lstStyle/>
        <a:p>
          <a:r>
            <a:rPr lang="pl-PL" sz="1600" dirty="0" smtClean="0"/>
            <a:t>42</a:t>
          </a:r>
          <a:endParaRPr lang="pl-PL" sz="1600" dirty="0"/>
        </a:p>
      </dgm:t>
    </dgm:pt>
    <dgm:pt modelId="{D8B928B4-3CEF-448A-B390-B06D6A0977B2}" type="parTrans" cxnId="{D66D697C-F04E-4346-89E1-AE41C8A4C222}">
      <dgm:prSet/>
      <dgm:spPr/>
      <dgm:t>
        <a:bodyPr/>
        <a:lstStyle/>
        <a:p>
          <a:endParaRPr lang="pl-PL"/>
        </a:p>
      </dgm:t>
    </dgm:pt>
    <dgm:pt modelId="{3235588F-C102-4247-94C7-5AEB36DF0208}" type="sibTrans" cxnId="{D66D697C-F04E-4346-89E1-AE41C8A4C222}">
      <dgm:prSet/>
      <dgm:spPr/>
      <dgm:t>
        <a:bodyPr/>
        <a:lstStyle/>
        <a:p>
          <a:endParaRPr lang="pl-PL"/>
        </a:p>
      </dgm:t>
    </dgm:pt>
    <dgm:pt modelId="{D37F4C2B-1A41-4337-B332-6F70433B46E0}">
      <dgm:prSet phldrT="[Tekst]" custT="1"/>
      <dgm:spPr/>
      <dgm:t>
        <a:bodyPr/>
        <a:lstStyle/>
        <a:p>
          <a:r>
            <a:rPr lang="pl-PL" sz="1600" dirty="0" smtClean="0"/>
            <a:t>10</a:t>
          </a:r>
          <a:endParaRPr lang="pl-PL" sz="1600" dirty="0"/>
        </a:p>
      </dgm:t>
    </dgm:pt>
    <dgm:pt modelId="{D93BF728-0B0B-4269-9867-40E5757DFFE8}" type="parTrans" cxnId="{817A5FF3-8E59-48DE-BCC8-171EF2FF78EF}">
      <dgm:prSet/>
      <dgm:spPr/>
      <dgm:t>
        <a:bodyPr/>
        <a:lstStyle/>
        <a:p>
          <a:endParaRPr lang="pl-PL"/>
        </a:p>
      </dgm:t>
    </dgm:pt>
    <dgm:pt modelId="{6D16F13F-BD1E-4A86-A7FF-E4AC2F3E0996}" type="sibTrans" cxnId="{817A5FF3-8E59-48DE-BCC8-171EF2FF78EF}">
      <dgm:prSet/>
      <dgm:spPr/>
      <dgm:t>
        <a:bodyPr/>
        <a:lstStyle/>
        <a:p>
          <a:endParaRPr lang="pl-PL"/>
        </a:p>
      </dgm:t>
    </dgm:pt>
    <dgm:pt modelId="{38CECCA8-A751-4067-8B66-D8A66A766F73}">
      <dgm:prSet phldrT="[Tekst]" custT="1"/>
      <dgm:spPr/>
      <dgm:t>
        <a:bodyPr/>
        <a:lstStyle/>
        <a:p>
          <a:r>
            <a:rPr lang="pl-PL" sz="1600" b="1" dirty="0" smtClean="0"/>
            <a:t>174</a:t>
          </a:r>
          <a:endParaRPr lang="pl-PL" sz="1600" b="1" dirty="0"/>
        </a:p>
      </dgm:t>
    </dgm:pt>
    <dgm:pt modelId="{7BF12045-A6D2-4FD1-A99D-E4B32C423D73}" type="parTrans" cxnId="{FAA175DD-287C-41F6-A812-E46B881D3441}">
      <dgm:prSet/>
      <dgm:spPr/>
      <dgm:t>
        <a:bodyPr/>
        <a:lstStyle/>
        <a:p>
          <a:endParaRPr lang="pl-PL"/>
        </a:p>
      </dgm:t>
    </dgm:pt>
    <dgm:pt modelId="{C4A51523-FCE0-490C-A36E-79979E8BB95F}" type="sibTrans" cxnId="{FAA175DD-287C-41F6-A812-E46B881D3441}">
      <dgm:prSet/>
      <dgm:spPr/>
      <dgm:t>
        <a:bodyPr/>
        <a:lstStyle/>
        <a:p>
          <a:endParaRPr lang="pl-PL"/>
        </a:p>
      </dgm:t>
    </dgm:pt>
    <dgm:pt modelId="{328A6B4B-FF29-40F4-8E33-B4D0F74E49B5}" type="pres">
      <dgm:prSet presAssocID="{D3AFFE62-1049-4B9C-80BB-0DC2047C43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09F2061-4C09-43BA-AA8A-1FB916FAFE4A}" type="pres">
      <dgm:prSet presAssocID="{B6A47D68-FE25-482D-AD8F-4510BDF9AECC}" presName="root" presStyleCnt="0"/>
      <dgm:spPr/>
    </dgm:pt>
    <dgm:pt modelId="{C97B3992-20C9-470A-B8B0-FA8C6A8781A9}" type="pres">
      <dgm:prSet presAssocID="{B6A47D68-FE25-482D-AD8F-4510BDF9AECC}" presName="rootComposite" presStyleCnt="0"/>
      <dgm:spPr/>
    </dgm:pt>
    <dgm:pt modelId="{5AA13491-F67F-4D70-BCFC-A097E87B7AC4}" type="pres">
      <dgm:prSet presAssocID="{B6A47D68-FE25-482D-AD8F-4510BDF9AECC}" presName="rootText" presStyleLbl="node1" presStyleIdx="0" presStyleCnt="4" custScaleX="163589"/>
      <dgm:spPr/>
      <dgm:t>
        <a:bodyPr/>
        <a:lstStyle/>
        <a:p>
          <a:endParaRPr lang="pl-PL"/>
        </a:p>
      </dgm:t>
    </dgm:pt>
    <dgm:pt modelId="{8CEA4DE6-1A76-44CB-8436-9BCE58C86E0F}" type="pres">
      <dgm:prSet presAssocID="{B6A47D68-FE25-482D-AD8F-4510BDF9AECC}" presName="rootConnector" presStyleLbl="node1" presStyleIdx="0" presStyleCnt="4"/>
      <dgm:spPr/>
      <dgm:t>
        <a:bodyPr/>
        <a:lstStyle/>
        <a:p>
          <a:endParaRPr lang="pl-PL"/>
        </a:p>
      </dgm:t>
    </dgm:pt>
    <dgm:pt modelId="{719F4123-6E01-4A19-8148-3245D6B27814}" type="pres">
      <dgm:prSet presAssocID="{B6A47D68-FE25-482D-AD8F-4510BDF9AECC}" presName="childShape" presStyleCnt="0"/>
      <dgm:spPr/>
    </dgm:pt>
    <dgm:pt modelId="{96785A90-8ED6-4232-A945-85A56081E7B8}" type="pres">
      <dgm:prSet presAssocID="{81E247D8-5C48-430C-826E-2E04C1D6D453}" presName="Name13" presStyleLbl="parChTrans1D2" presStyleIdx="0" presStyleCnt="28"/>
      <dgm:spPr/>
      <dgm:t>
        <a:bodyPr/>
        <a:lstStyle/>
        <a:p>
          <a:endParaRPr lang="pl-PL"/>
        </a:p>
      </dgm:t>
    </dgm:pt>
    <dgm:pt modelId="{17066672-6A8B-4C62-8F6F-8315B97A6149}" type="pres">
      <dgm:prSet presAssocID="{3617D696-CC47-4D3D-98D4-C6EB9C010DCB}" presName="childText" presStyleLbl="bgAcc1" presStyleIdx="0" presStyleCnt="28" custScaleX="142005" custScaleY="123788" custLinFactNeighborX="4191" custLinFactNeighborY="9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545D1F-3EF3-4F7A-89CF-8C076BBCB663}" type="pres">
      <dgm:prSet presAssocID="{B60062D9-6222-407F-AA21-FB272526BA5C}" presName="Name13" presStyleLbl="parChTrans1D2" presStyleIdx="1" presStyleCnt="28"/>
      <dgm:spPr/>
      <dgm:t>
        <a:bodyPr/>
        <a:lstStyle/>
        <a:p>
          <a:endParaRPr lang="pl-PL"/>
        </a:p>
      </dgm:t>
    </dgm:pt>
    <dgm:pt modelId="{6AB58D1B-C362-4C13-A566-46D3813D39FC}" type="pres">
      <dgm:prSet presAssocID="{54990854-305F-452F-AC89-7D50C9972582}" presName="childText" presStyleLbl="bgAcc1" presStyleIdx="1" presStyleCnt="28" custScaleX="1264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85E1BD-AC10-486E-809E-8E6E923649D8}" type="pres">
      <dgm:prSet presAssocID="{1491ACA8-F984-4194-96A8-D7AE235593E7}" presName="Name13" presStyleLbl="parChTrans1D2" presStyleIdx="2" presStyleCnt="28"/>
      <dgm:spPr/>
      <dgm:t>
        <a:bodyPr/>
        <a:lstStyle/>
        <a:p>
          <a:endParaRPr lang="pl-PL"/>
        </a:p>
      </dgm:t>
    </dgm:pt>
    <dgm:pt modelId="{E64A0162-7208-48DE-AB12-30242AFDE8EE}" type="pres">
      <dgm:prSet presAssocID="{20D2389A-70B8-48D0-8E37-417E3A86C6E9}" presName="childText" presStyleLbl="bgAcc1" presStyleIdx="2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F52C1B-1BBB-4E54-98E2-5874A2E17E23}" type="pres">
      <dgm:prSet presAssocID="{3D5922C0-6349-4891-8A7F-B7CE1F0B7245}" presName="Name13" presStyleLbl="parChTrans1D2" presStyleIdx="3" presStyleCnt="28"/>
      <dgm:spPr/>
      <dgm:t>
        <a:bodyPr/>
        <a:lstStyle/>
        <a:p>
          <a:endParaRPr lang="pl-PL"/>
        </a:p>
      </dgm:t>
    </dgm:pt>
    <dgm:pt modelId="{77BD1FF4-09B2-468C-8BE7-C66996C50A21}" type="pres">
      <dgm:prSet presAssocID="{F9CF69E8-C76E-413C-8633-4604FBA1513E}" presName="childText" presStyleLbl="bgAcc1" presStyleIdx="3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6B9248-DDCA-4176-B38A-0EF57F8A5EBB}" type="pres">
      <dgm:prSet presAssocID="{58A7DD6E-D158-4463-B285-0E216E60CE87}" presName="Name13" presStyleLbl="parChTrans1D2" presStyleIdx="4" presStyleCnt="28"/>
      <dgm:spPr/>
      <dgm:t>
        <a:bodyPr/>
        <a:lstStyle/>
        <a:p>
          <a:endParaRPr lang="pl-PL"/>
        </a:p>
      </dgm:t>
    </dgm:pt>
    <dgm:pt modelId="{09020361-3E02-4255-8AFB-0F2B3722D361}" type="pres">
      <dgm:prSet presAssocID="{85629520-9551-44DF-8AFD-5D9AB033138D}" presName="childText" presStyleLbl="bgAcc1" presStyleIdx="4" presStyleCnt="28" custScaleX="1552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58C301-66BF-4748-A618-A348BA15F547}" type="pres">
      <dgm:prSet presAssocID="{B11CF26B-EACA-4112-A6C2-187E2D090ABA}" presName="Name13" presStyleLbl="parChTrans1D2" presStyleIdx="5" presStyleCnt="28"/>
      <dgm:spPr/>
      <dgm:t>
        <a:bodyPr/>
        <a:lstStyle/>
        <a:p>
          <a:endParaRPr lang="pl-PL"/>
        </a:p>
      </dgm:t>
    </dgm:pt>
    <dgm:pt modelId="{50D1D816-0080-46AB-9CB3-EE57DDA31D6A}" type="pres">
      <dgm:prSet presAssocID="{30EA3714-696F-4210-8185-0D9292BB8843}" presName="childText" presStyleLbl="bgAcc1" presStyleIdx="5" presStyleCnt="28" custScaleX="1393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8CFB17-9CD5-45AF-8912-B9BB4F97C7EF}" type="pres">
      <dgm:prSet presAssocID="{F591A947-FDC0-400D-B207-E909B10B0B69}" presName="Name13" presStyleLbl="parChTrans1D2" presStyleIdx="6" presStyleCnt="28"/>
      <dgm:spPr/>
      <dgm:t>
        <a:bodyPr/>
        <a:lstStyle/>
        <a:p>
          <a:endParaRPr lang="pl-PL"/>
        </a:p>
      </dgm:t>
    </dgm:pt>
    <dgm:pt modelId="{D45E3A14-AF97-4312-84A6-DE1183BE3B85}" type="pres">
      <dgm:prSet presAssocID="{4419D459-C367-4DD8-9F9F-B9A2924B5A1F}" presName="childText" presStyleLbl="bgAcc1" presStyleIdx="6" presStyleCnt="28" custScaleX="1258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3E04D7-D87E-436A-9209-4EF98B1377D7}" type="pres">
      <dgm:prSet presAssocID="{176B562B-BA34-4DC5-A70C-36932E02B43B}" presName="root" presStyleCnt="0"/>
      <dgm:spPr/>
    </dgm:pt>
    <dgm:pt modelId="{8312E3DF-59BC-404B-94F6-32178819F3AC}" type="pres">
      <dgm:prSet presAssocID="{176B562B-BA34-4DC5-A70C-36932E02B43B}" presName="rootComposite" presStyleCnt="0"/>
      <dgm:spPr/>
    </dgm:pt>
    <dgm:pt modelId="{01EBCF93-F310-4AC2-93E4-1F8B11B0E38F}" type="pres">
      <dgm:prSet presAssocID="{176B562B-BA34-4DC5-A70C-36932E02B43B}" presName="rootText" presStyleLbl="node1" presStyleIdx="1" presStyleCnt="4" custScaleX="153108"/>
      <dgm:spPr/>
      <dgm:t>
        <a:bodyPr/>
        <a:lstStyle/>
        <a:p>
          <a:endParaRPr lang="pl-PL"/>
        </a:p>
      </dgm:t>
    </dgm:pt>
    <dgm:pt modelId="{E7844FF6-0362-4AF6-A970-71D00AFA74A2}" type="pres">
      <dgm:prSet presAssocID="{176B562B-BA34-4DC5-A70C-36932E02B43B}" presName="rootConnector" presStyleLbl="node1" presStyleIdx="1" presStyleCnt="4"/>
      <dgm:spPr/>
      <dgm:t>
        <a:bodyPr/>
        <a:lstStyle/>
        <a:p>
          <a:endParaRPr lang="pl-PL"/>
        </a:p>
      </dgm:t>
    </dgm:pt>
    <dgm:pt modelId="{32CE2CDC-9126-46F8-A581-63EA08424085}" type="pres">
      <dgm:prSet presAssocID="{176B562B-BA34-4DC5-A70C-36932E02B43B}" presName="childShape" presStyleCnt="0"/>
      <dgm:spPr/>
    </dgm:pt>
    <dgm:pt modelId="{6D102B56-AE07-4E0E-A335-2FBC76766A8B}" type="pres">
      <dgm:prSet presAssocID="{FBA4222B-0DA6-46DD-99D1-3BBCC3DC5243}" presName="Name13" presStyleLbl="parChTrans1D2" presStyleIdx="7" presStyleCnt="28"/>
      <dgm:spPr/>
      <dgm:t>
        <a:bodyPr/>
        <a:lstStyle/>
        <a:p>
          <a:endParaRPr lang="pl-PL"/>
        </a:p>
      </dgm:t>
    </dgm:pt>
    <dgm:pt modelId="{4D47AC03-B61C-4BE5-9886-E797DE53A561}" type="pres">
      <dgm:prSet presAssocID="{BD6F3DB6-C987-452B-8EC0-67018F5081D8}" presName="childText" presStyleLbl="bgAcc1" presStyleIdx="7" presStyleCnt="28" custScaleX="123661" custScaleY="1291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40C640-005E-49CA-BD2C-48A8BCC5EE2C}" type="pres">
      <dgm:prSet presAssocID="{A4E9BF91-5A7E-4DB3-A3F3-8300387A7F9C}" presName="Name13" presStyleLbl="parChTrans1D2" presStyleIdx="8" presStyleCnt="28"/>
      <dgm:spPr/>
      <dgm:t>
        <a:bodyPr/>
        <a:lstStyle/>
        <a:p>
          <a:endParaRPr lang="pl-PL"/>
        </a:p>
      </dgm:t>
    </dgm:pt>
    <dgm:pt modelId="{799EB573-AED8-4618-92E9-1438A9C946B1}" type="pres">
      <dgm:prSet presAssocID="{E34E2CA2-AFCA-498A-9DB2-9E4B9BF12DCB}" presName="childText" presStyleLbl="bgAcc1" presStyleIdx="8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A6B795-515A-4DA0-AFD3-C755B4429859}" type="pres">
      <dgm:prSet presAssocID="{D8008221-4FF5-4CA8-8EE2-53E3B8B10801}" presName="Name13" presStyleLbl="parChTrans1D2" presStyleIdx="9" presStyleCnt="28"/>
      <dgm:spPr/>
      <dgm:t>
        <a:bodyPr/>
        <a:lstStyle/>
        <a:p>
          <a:endParaRPr lang="pl-PL"/>
        </a:p>
      </dgm:t>
    </dgm:pt>
    <dgm:pt modelId="{AD81146F-03AC-428B-A503-A902E0634844}" type="pres">
      <dgm:prSet presAssocID="{2EBCD1ED-36AA-47E6-B19F-EC02A0B40267}" presName="childText" presStyleLbl="bgAcc1" presStyleIdx="9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300F6-D11E-40DC-BD12-2EFEED427A71}" type="pres">
      <dgm:prSet presAssocID="{78FE673F-0F6F-4CD7-A77B-360A4C901242}" presName="Name13" presStyleLbl="parChTrans1D2" presStyleIdx="10" presStyleCnt="28"/>
      <dgm:spPr/>
      <dgm:t>
        <a:bodyPr/>
        <a:lstStyle/>
        <a:p>
          <a:endParaRPr lang="pl-PL"/>
        </a:p>
      </dgm:t>
    </dgm:pt>
    <dgm:pt modelId="{1BEA8168-7F97-4E12-97C1-13EC37E6790D}" type="pres">
      <dgm:prSet presAssocID="{375EACF6-435F-4C11-994F-D27951722071}" presName="childText" presStyleLbl="bgAcc1" presStyleIdx="10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6AE59E-7824-4E18-88F8-8DD2260B8CDB}" type="pres">
      <dgm:prSet presAssocID="{3149EC34-6C73-4D81-9070-514D57B9BDF1}" presName="Name13" presStyleLbl="parChTrans1D2" presStyleIdx="11" presStyleCnt="28"/>
      <dgm:spPr/>
      <dgm:t>
        <a:bodyPr/>
        <a:lstStyle/>
        <a:p>
          <a:endParaRPr lang="pl-PL"/>
        </a:p>
      </dgm:t>
    </dgm:pt>
    <dgm:pt modelId="{ACA93666-6C83-4A3E-A2D9-E4992C6C488E}" type="pres">
      <dgm:prSet presAssocID="{DE63B74A-ABC5-4212-89FD-7629BEA8BA5B}" presName="childText" presStyleLbl="bgAcc1" presStyleIdx="11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CDF04C-5852-4719-A90B-25CCE3EDF617}" type="pres">
      <dgm:prSet presAssocID="{5B74A00F-BDD2-48E8-BBC8-E14B8806C43A}" presName="Name13" presStyleLbl="parChTrans1D2" presStyleIdx="12" presStyleCnt="28"/>
      <dgm:spPr/>
      <dgm:t>
        <a:bodyPr/>
        <a:lstStyle/>
        <a:p>
          <a:endParaRPr lang="pl-PL"/>
        </a:p>
      </dgm:t>
    </dgm:pt>
    <dgm:pt modelId="{FA4CD0A7-60EC-472C-8362-D89A2A0F8725}" type="pres">
      <dgm:prSet presAssocID="{9275EBFF-17F9-4CD8-B9B7-57E55E041DFD}" presName="childText" presStyleLbl="bgAcc1" presStyleIdx="12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5A2318-3701-4B77-BA9F-72E0043E5AC2}" type="pres">
      <dgm:prSet presAssocID="{FBC024E3-5EF1-46B3-937D-E2333085D00F}" presName="Name13" presStyleLbl="parChTrans1D2" presStyleIdx="13" presStyleCnt="28"/>
      <dgm:spPr/>
      <dgm:t>
        <a:bodyPr/>
        <a:lstStyle/>
        <a:p>
          <a:endParaRPr lang="pl-PL"/>
        </a:p>
      </dgm:t>
    </dgm:pt>
    <dgm:pt modelId="{62367DFF-63D6-492D-967C-EAD61577DADA}" type="pres">
      <dgm:prSet presAssocID="{F5B25BBE-F881-4440-A856-4AC890292526}" presName="childText" presStyleLbl="bgAcc1" presStyleIdx="13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A4D2DB-26B4-4FAA-9883-00D22923D717}" type="pres">
      <dgm:prSet presAssocID="{4C1CF307-2A4C-4828-A20C-1338AC0FC87E}" presName="root" presStyleCnt="0"/>
      <dgm:spPr/>
    </dgm:pt>
    <dgm:pt modelId="{66C75971-6262-456F-A16D-16B347C9F5DF}" type="pres">
      <dgm:prSet presAssocID="{4C1CF307-2A4C-4828-A20C-1338AC0FC87E}" presName="rootComposite" presStyleCnt="0"/>
      <dgm:spPr/>
    </dgm:pt>
    <dgm:pt modelId="{134A2883-9CAD-475F-BC2E-2E903EC18365}" type="pres">
      <dgm:prSet presAssocID="{4C1CF307-2A4C-4828-A20C-1338AC0FC87E}" presName="rootText" presStyleLbl="node1" presStyleIdx="2" presStyleCnt="4" custScaleX="150166"/>
      <dgm:spPr/>
      <dgm:t>
        <a:bodyPr/>
        <a:lstStyle/>
        <a:p>
          <a:endParaRPr lang="pl-PL"/>
        </a:p>
      </dgm:t>
    </dgm:pt>
    <dgm:pt modelId="{4D10DDBB-BDDF-4498-B102-39BE93F17F03}" type="pres">
      <dgm:prSet presAssocID="{4C1CF307-2A4C-4828-A20C-1338AC0FC87E}" presName="rootConnector" presStyleLbl="node1" presStyleIdx="2" presStyleCnt="4"/>
      <dgm:spPr/>
      <dgm:t>
        <a:bodyPr/>
        <a:lstStyle/>
        <a:p>
          <a:endParaRPr lang="pl-PL"/>
        </a:p>
      </dgm:t>
    </dgm:pt>
    <dgm:pt modelId="{4B2D9C39-CD44-438A-8050-528AFA75339F}" type="pres">
      <dgm:prSet presAssocID="{4C1CF307-2A4C-4828-A20C-1338AC0FC87E}" presName="childShape" presStyleCnt="0"/>
      <dgm:spPr/>
    </dgm:pt>
    <dgm:pt modelId="{24C78786-63DB-4884-B79A-42AE1532640A}" type="pres">
      <dgm:prSet presAssocID="{1B802551-5867-42AF-A840-D0D2060AA324}" presName="Name13" presStyleLbl="parChTrans1D2" presStyleIdx="14" presStyleCnt="28"/>
      <dgm:spPr/>
      <dgm:t>
        <a:bodyPr/>
        <a:lstStyle/>
        <a:p>
          <a:endParaRPr lang="pl-PL"/>
        </a:p>
      </dgm:t>
    </dgm:pt>
    <dgm:pt modelId="{5B74095C-9DD2-4495-A6C1-555C6DCDE619}" type="pres">
      <dgm:prSet presAssocID="{90EAF4DE-4C2D-4A16-A4FB-6127816266DD}" presName="childText" presStyleLbl="bgAcc1" presStyleIdx="14" presStyleCnt="28" custScaleX="120204" custScaleY="1316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52B8B6-F17B-4C7A-B4C1-F20A8AF3A0CF}" type="pres">
      <dgm:prSet presAssocID="{17936617-DDE5-4723-ABFC-499859FEB98E}" presName="Name13" presStyleLbl="parChTrans1D2" presStyleIdx="15" presStyleCnt="28"/>
      <dgm:spPr/>
      <dgm:t>
        <a:bodyPr/>
        <a:lstStyle/>
        <a:p>
          <a:endParaRPr lang="pl-PL"/>
        </a:p>
      </dgm:t>
    </dgm:pt>
    <dgm:pt modelId="{7B3967E4-EB56-424A-AB87-C71434FDD039}" type="pres">
      <dgm:prSet presAssocID="{9043C487-4A5B-4F1A-9B13-C94EB2B02F5C}" presName="childText" presStyleLbl="bgAcc1" presStyleIdx="15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7EE65A-75A1-4931-A592-26079F85DBF6}" type="pres">
      <dgm:prSet presAssocID="{2C62711A-E292-47F6-AA64-5414989DD262}" presName="Name13" presStyleLbl="parChTrans1D2" presStyleIdx="16" presStyleCnt="28"/>
      <dgm:spPr/>
      <dgm:t>
        <a:bodyPr/>
        <a:lstStyle/>
        <a:p>
          <a:endParaRPr lang="pl-PL"/>
        </a:p>
      </dgm:t>
    </dgm:pt>
    <dgm:pt modelId="{FF22592E-1B34-4355-B231-4DC43A92D3FC}" type="pres">
      <dgm:prSet presAssocID="{3BB33D10-7DCB-4B0C-BD80-7B356D2B22BE}" presName="childText" presStyleLbl="bgAcc1" presStyleIdx="16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A6A41C-66C1-4C69-83C9-217C84DAEDF4}" type="pres">
      <dgm:prSet presAssocID="{61D578ED-501F-43C5-9220-444C4E40D7B6}" presName="Name13" presStyleLbl="parChTrans1D2" presStyleIdx="17" presStyleCnt="28"/>
      <dgm:spPr/>
      <dgm:t>
        <a:bodyPr/>
        <a:lstStyle/>
        <a:p>
          <a:endParaRPr lang="pl-PL"/>
        </a:p>
      </dgm:t>
    </dgm:pt>
    <dgm:pt modelId="{D9B54045-6B2E-488F-9E66-DAC03688C999}" type="pres">
      <dgm:prSet presAssocID="{BC342353-9C72-4480-96B3-39FA6389929D}" presName="childText" presStyleLbl="bgAcc1" presStyleIdx="17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E72783-CEE7-45FC-9340-E9A46D6D340C}" type="pres">
      <dgm:prSet presAssocID="{408B12FC-4A51-49D9-B735-184B0B7A0728}" presName="Name13" presStyleLbl="parChTrans1D2" presStyleIdx="18" presStyleCnt="28"/>
      <dgm:spPr/>
      <dgm:t>
        <a:bodyPr/>
        <a:lstStyle/>
        <a:p>
          <a:endParaRPr lang="pl-PL"/>
        </a:p>
      </dgm:t>
    </dgm:pt>
    <dgm:pt modelId="{8E5FA645-8E0B-407E-AD38-3BD8B867D9BD}" type="pres">
      <dgm:prSet presAssocID="{7E17E2DF-8004-4846-AF46-1FC34393172C}" presName="childText" presStyleLbl="bgAcc1" presStyleIdx="18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5C9F0E-62C3-4C1E-A8B2-05E39C6E46DA}" type="pres">
      <dgm:prSet presAssocID="{0E61F885-F771-4EB0-A4F8-D0727BEE99D3}" presName="Name13" presStyleLbl="parChTrans1D2" presStyleIdx="19" presStyleCnt="28"/>
      <dgm:spPr/>
      <dgm:t>
        <a:bodyPr/>
        <a:lstStyle/>
        <a:p>
          <a:endParaRPr lang="pl-PL"/>
        </a:p>
      </dgm:t>
    </dgm:pt>
    <dgm:pt modelId="{67A41DD6-C3E4-40DE-A256-C8034926FA08}" type="pres">
      <dgm:prSet presAssocID="{4654BF77-BBA2-48CF-92A7-6004B2D9DD71}" presName="childText" presStyleLbl="bgAcc1" presStyleIdx="19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AAEBD1-0B77-4967-A468-85391EAC1606}" type="pres">
      <dgm:prSet presAssocID="{A578D322-3315-4FF7-BBE1-7DD053C6AF1F}" presName="Name13" presStyleLbl="parChTrans1D2" presStyleIdx="20" presStyleCnt="28"/>
      <dgm:spPr/>
      <dgm:t>
        <a:bodyPr/>
        <a:lstStyle/>
        <a:p>
          <a:endParaRPr lang="pl-PL"/>
        </a:p>
      </dgm:t>
    </dgm:pt>
    <dgm:pt modelId="{3B5F1972-0ED2-4CF0-9CE9-C2FDF6DA9576}" type="pres">
      <dgm:prSet presAssocID="{ED9C955B-0F38-4E25-B6FF-F489F38E8A43}" presName="childText" presStyleLbl="bgAcc1" presStyleIdx="20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459047-4681-4224-9EC1-E0811005EED2}" type="pres">
      <dgm:prSet presAssocID="{FD243C4D-6E9D-439C-9F47-3EA996CFF799}" presName="root" presStyleCnt="0"/>
      <dgm:spPr/>
    </dgm:pt>
    <dgm:pt modelId="{8F26240C-D6DE-4005-8D18-A435D2E7C509}" type="pres">
      <dgm:prSet presAssocID="{FD243C4D-6E9D-439C-9F47-3EA996CFF799}" presName="rootComposite" presStyleCnt="0"/>
      <dgm:spPr/>
    </dgm:pt>
    <dgm:pt modelId="{62AEB042-6F49-4FE3-A91F-61F582E92A98}" type="pres">
      <dgm:prSet presAssocID="{FD243C4D-6E9D-439C-9F47-3EA996CFF799}" presName="rootText" presStyleLbl="node1" presStyleIdx="3" presStyleCnt="4" custScaleX="147737"/>
      <dgm:spPr/>
      <dgm:t>
        <a:bodyPr/>
        <a:lstStyle/>
        <a:p>
          <a:endParaRPr lang="pl-PL"/>
        </a:p>
      </dgm:t>
    </dgm:pt>
    <dgm:pt modelId="{458BBD04-EB96-4A6B-B8C8-EB9F13F986CB}" type="pres">
      <dgm:prSet presAssocID="{FD243C4D-6E9D-439C-9F47-3EA996CFF799}" presName="rootConnector" presStyleLbl="node1" presStyleIdx="3" presStyleCnt="4"/>
      <dgm:spPr/>
      <dgm:t>
        <a:bodyPr/>
        <a:lstStyle/>
        <a:p>
          <a:endParaRPr lang="pl-PL"/>
        </a:p>
      </dgm:t>
    </dgm:pt>
    <dgm:pt modelId="{747437CA-A33F-4280-AA64-2336888478FD}" type="pres">
      <dgm:prSet presAssocID="{FD243C4D-6E9D-439C-9F47-3EA996CFF799}" presName="childShape" presStyleCnt="0"/>
      <dgm:spPr/>
    </dgm:pt>
    <dgm:pt modelId="{0EDF6ABB-FF30-4DE1-8A15-E81056ABE19E}" type="pres">
      <dgm:prSet presAssocID="{0A3B5B1D-BC96-4CF3-B248-0FDB1547C42F}" presName="Name13" presStyleLbl="parChTrans1D2" presStyleIdx="21" presStyleCnt="28"/>
      <dgm:spPr/>
      <dgm:t>
        <a:bodyPr/>
        <a:lstStyle/>
        <a:p>
          <a:endParaRPr lang="pl-PL"/>
        </a:p>
      </dgm:t>
    </dgm:pt>
    <dgm:pt modelId="{06544173-A3EA-4DCC-8FA2-14D869C1785B}" type="pres">
      <dgm:prSet presAssocID="{8F32AA7D-57BE-49AF-ADE0-019BAC635795}" presName="childText" presStyleLbl="bgAcc1" presStyleIdx="21" presStyleCnt="28" custScaleX="125905" custScaleY="1316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0BBA6A-5D84-47EC-B8BC-4D2531FA9F11}" type="pres">
      <dgm:prSet presAssocID="{1F14E953-35A2-461E-8BC7-11C571F5666D}" presName="Name13" presStyleLbl="parChTrans1D2" presStyleIdx="22" presStyleCnt="28"/>
      <dgm:spPr/>
      <dgm:t>
        <a:bodyPr/>
        <a:lstStyle/>
        <a:p>
          <a:endParaRPr lang="pl-PL"/>
        </a:p>
      </dgm:t>
    </dgm:pt>
    <dgm:pt modelId="{FA8D15CA-9C39-476B-B791-5E5B70BD7F0C}" type="pres">
      <dgm:prSet presAssocID="{0C6C87DB-C7D5-4CA9-BB19-E0905AEA9387}" presName="childText" presStyleLbl="bgAcc1" presStyleIdx="22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AD620A-29CE-450F-B539-F1FCA04B7DA8}" type="pres">
      <dgm:prSet presAssocID="{6056D733-13E6-4000-B2C6-3F05F0469670}" presName="Name13" presStyleLbl="parChTrans1D2" presStyleIdx="23" presStyleCnt="28"/>
      <dgm:spPr/>
      <dgm:t>
        <a:bodyPr/>
        <a:lstStyle/>
        <a:p>
          <a:endParaRPr lang="pl-PL"/>
        </a:p>
      </dgm:t>
    </dgm:pt>
    <dgm:pt modelId="{03FAF5FA-8FBA-4CA8-947E-17C633D4085B}" type="pres">
      <dgm:prSet presAssocID="{057C79C2-AE44-413A-828C-6BE15FD416C0}" presName="childText" presStyleLbl="bgAcc1" presStyleIdx="23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8A7F62-8B59-4B7F-966D-B8A907EE6E23}" type="pres">
      <dgm:prSet presAssocID="{12A1832B-E187-46D9-B892-AB3CA435FAB9}" presName="Name13" presStyleLbl="parChTrans1D2" presStyleIdx="24" presStyleCnt="28"/>
      <dgm:spPr/>
      <dgm:t>
        <a:bodyPr/>
        <a:lstStyle/>
        <a:p>
          <a:endParaRPr lang="pl-PL"/>
        </a:p>
      </dgm:t>
    </dgm:pt>
    <dgm:pt modelId="{E03D6EF2-B9F8-4061-BBBD-A828E9694063}" type="pres">
      <dgm:prSet presAssocID="{87F03729-99A0-41CF-BF9D-D68EDC9DF9C8}" presName="childText" presStyleLbl="bgAcc1" presStyleIdx="24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BF1D96-8472-483F-929C-CAD2086F7C6D}" type="pres">
      <dgm:prSet presAssocID="{D8B928B4-3CEF-448A-B390-B06D6A0977B2}" presName="Name13" presStyleLbl="parChTrans1D2" presStyleIdx="25" presStyleCnt="28"/>
      <dgm:spPr/>
      <dgm:t>
        <a:bodyPr/>
        <a:lstStyle/>
        <a:p>
          <a:endParaRPr lang="pl-PL"/>
        </a:p>
      </dgm:t>
    </dgm:pt>
    <dgm:pt modelId="{30055C40-3F56-4101-B3AB-F306667C7144}" type="pres">
      <dgm:prSet presAssocID="{02FC0826-2D33-4477-A1AC-039EF925ABFB}" presName="childText" presStyleLbl="bgAcc1" presStyleIdx="25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5EE0A8-B173-496D-8554-566BCD767702}" type="pres">
      <dgm:prSet presAssocID="{D93BF728-0B0B-4269-9867-40E5757DFFE8}" presName="Name13" presStyleLbl="parChTrans1D2" presStyleIdx="26" presStyleCnt="28"/>
      <dgm:spPr/>
      <dgm:t>
        <a:bodyPr/>
        <a:lstStyle/>
        <a:p>
          <a:endParaRPr lang="pl-PL"/>
        </a:p>
      </dgm:t>
    </dgm:pt>
    <dgm:pt modelId="{F1BFFF73-F71D-4922-B951-1F15783E151D}" type="pres">
      <dgm:prSet presAssocID="{D37F4C2B-1A41-4337-B332-6F70433B46E0}" presName="childText" presStyleLbl="bgAcc1" presStyleIdx="26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9E10D4-2B0F-45B3-91FA-7A0F78029F86}" type="pres">
      <dgm:prSet presAssocID="{7BF12045-A6D2-4FD1-A99D-E4B32C423D73}" presName="Name13" presStyleLbl="parChTrans1D2" presStyleIdx="27" presStyleCnt="28"/>
      <dgm:spPr/>
      <dgm:t>
        <a:bodyPr/>
        <a:lstStyle/>
        <a:p>
          <a:endParaRPr lang="pl-PL"/>
        </a:p>
      </dgm:t>
    </dgm:pt>
    <dgm:pt modelId="{651799B1-8FB3-46BD-BAE5-C037DCFC895A}" type="pres">
      <dgm:prSet presAssocID="{38CECCA8-A751-4067-8B66-D8A66A766F73}" presName="childText" presStyleLbl="bgAcc1" presStyleIdx="27" presStyleCnt="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27AA1B-9D57-49CA-BD65-F03D650D88D9}" type="presOf" srcId="{4C1CF307-2A4C-4828-A20C-1338AC0FC87E}" destId="{134A2883-9CAD-475F-BC2E-2E903EC18365}" srcOrd="0" destOrd="0" presId="urn:microsoft.com/office/officeart/2005/8/layout/hierarchy3"/>
    <dgm:cxn modelId="{817A5FF3-8E59-48DE-BCC8-171EF2FF78EF}" srcId="{FD243C4D-6E9D-439C-9F47-3EA996CFF799}" destId="{D37F4C2B-1A41-4337-B332-6F70433B46E0}" srcOrd="5" destOrd="0" parTransId="{D93BF728-0B0B-4269-9867-40E5757DFFE8}" sibTransId="{6D16F13F-BD1E-4A86-A7FF-E4AC2F3E0996}"/>
    <dgm:cxn modelId="{E32E74E8-953C-447F-96D8-40F9FAC85075}" type="presOf" srcId="{3617D696-CC47-4D3D-98D4-C6EB9C010DCB}" destId="{17066672-6A8B-4C62-8F6F-8315B97A6149}" srcOrd="0" destOrd="0" presId="urn:microsoft.com/office/officeart/2005/8/layout/hierarchy3"/>
    <dgm:cxn modelId="{0A630519-2306-430C-AC92-1FDCB09A6923}" type="presOf" srcId="{17936617-DDE5-4723-ABFC-499859FEB98E}" destId="{3452B8B6-F17B-4C7A-B4C1-F20A8AF3A0CF}" srcOrd="0" destOrd="0" presId="urn:microsoft.com/office/officeart/2005/8/layout/hierarchy3"/>
    <dgm:cxn modelId="{8970671F-B9A1-4124-A0DE-6C2067248BB8}" type="presOf" srcId="{58A7DD6E-D158-4463-B285-0E216E60CE87}" destId="{F56B9248-DDCA-4176-B38A-0EF57F8A5EBB}" srcOrd="0" destOrd="0" presId="urn:microsoft.com/office/officeart/2005/8/layout/hierarchy3"/>
    <dgm:cxn modelId="{9AC4CC76-BBC7-4138-AF5A-FFEC620A62B3}" type="presOf" srcId="{BC342353-9C72-4480-96B3-39FA6389929D}" destId="{D9B54045-6B2E-488F-9E66-DAC03688C999}" srcOrd="0" destOrd="0" presId="urn:microsoft.com/office/officeart/2005/8/layout/hierarchy3"/>
    <dgm:cxn modelId="{4A3F09E3-919C-47F2-9B3D-422C14E1AB20}" type="presOf" srcId="{B60062D9-6222-407F-AA21-FB272526BA5C}" destId="{70545D1F-3EF3-4F7A-89CF-8C076BBCB663}" srcOrd="0" destOrd="0" presId="urn:microsoft.com/office/officeart/2005/8/layout/hierarchy3"/>
    <dgm:cxn modelId="{020C0D65-909D-4199-BB26-8FE068F78603}" type="presOf" srcId="{1491ACA8-F984-4194-96A8-D7AE235593E7}" destId="{0785E1BD-AC10-486E-809E-8E6E923649D8}" srcOrd="0" destOrd="0" presId="urn:microsoft.com/office/officeart/2005/8/layout/hierarchy3"/>
    <dgm:cxn modelId="{407628F7-F954-42FE-ACB7-E918D4C3ACB2}" type="presOf" srcId="{F5B25BBE-F881-4440-A856-4AC890292526}" destId="{62367DFF-63D6-492D-967C-EAD61577DADA}" srcOrd="0" destOrd="0" presId="urn:microsoft.com/office/officeart/2005/8/layout/hierarchy3"/>
    <dgm:cxn modelId="{F306BD02-E30C-44CB-9093-E33E4969FEE4}" type="presOf" srcId="{408B12FC-4A51-49D9-B735-184B0B7A0728}" destId="{63E72783-CEE7-45FC-9340-E9A46D6D340C}" srcOrd="0" destOrd="0" presId="urn:microsoft.com/office/officeart/2005/8/layout/hierarchy3"/>
    <dgm:cxn modelId="{D7B1135C-27F3-44AA-A184-42E4070E4105}" srcId="{B6A47D68-FE25-482D-AD8F-4510BDF9AECC}" destId="{54990854-305F-452F-AC89-7D50C9972582}" srcOrd="1" destOrd="0" parTransId="{B60062D9-6222-407F-AA21-FB272526BA5C}" sibTransId="{78F2C499-79BA-4CFC-97CC-28B9FBB6E678}"/>
    <dgm:cxn modelId="{759FA150-F8FB-438B-9FCC-8F3D8B3F9993}" type="presOf" srcId="{1B802551-5867-42AF-A840-D0D2060AA324}" destId="{24C78786-63DB-4884-B79A-42AE1532640A}" srcOrd="0" destOrd="0" presId="urn:microsoft.com/office/officeart/2005/8/layout/hierarchy3"/>
    <dgm:cxn modelId="{EFF07649-1D2E-4F73-A997-EDD2CE0A41E8}" srcId="{176B562B-BA34-4DC5-A70C-36932E02B43B}" destId="{F5B25BBE-F881-4440-A856-4AC890292526}" srcOrd="6" destOrd="0" parTransId="{FBC024E3-5EF1-46B3-937D-E2333085D00F}" sibTransId="{39FE5AA8-3B2E-4B97-A4D2-8F736DF52E17}"/>
    <dgm:cxn modelId="{FAA175DD-287C-41F6-A812-E46B881D3441}" srcId="{FD243C4D-6E9D-439C-9F47-3EA996CFF799}" destId="{38CECCA8-A751-4067-8B66-D8A66A766F73}" srcOrd="6" destOrd="0" parTransId="{7BF12045-A6D2-4FD1-A99D-E4B32C423D73}" sibTransId="{C4A51523-FCE0-490C-A36E-79979E8BB95F}"/>
    <dgm:cxn modelId="{27E1FF06-B23D-406B-9CC5-4BEB71FB0939}" type="presOf" srcId="{D37F4C2B-1A41-4337-B332-6F70433B46E0}" destId="{F1BFFF73-F71D-4922-B951-1F15783E151D}" srcOrd="0" destOrd="0" presId="urn:microsoft.com/office/officeart/2005/8/layout/hierarchy3"/>
    <dgm:cxn modelId="{D5BD6A1D-B447-4BA7-A82A-61CFBDDC8BAA}" type="presOf" srcId="{0C6C87DB-C7D5-4CA9-BB19-E0905AEA9387}" destId="{FA8D15CA-9C39-476B-B791-5E5B70BD7F0C}" srcOrd="0" destOrd="0" presId="urn:microsoft.com/office/officeart/2005/8/layout/hierarchy3"/>
    <dgm:cxn modelId="{253763F3-C528-4B6A-89DE-3ABA008DDFCC}" type="presOf" srcId="{B11CF26B-EACA-4112-A6C2-187E2D090ABA}" destId="{D458C301-66BF-4748-A618-A348BA15F547}" srcOrd="0" destOrd="0" presId="urn:microsoft.com/office/officeart/2005/8/layout/hierarchy3"/>
    <dgm:cxn modelId="{4C8389B5-1B64-4A3B-88E0-BC74E39115F3}" type="presOf" srcId="{54990854-305F-452F-AC89-7D50C9972582}" destId="{6AB58D1B-C362-4C13-A566-46D3813D39FC}" srcOrd="0" destOrd="0" presId="urn:microsoft.com/office/officeart/2005/8/layout/hierarchy3"/>
    <dgm:cxn modelId="{6F710097-B255-436D-BEAB-7037FD3AF744}" type="presOf" srcId="{0E61F885-F771-4EB0-A4F8-D0727BEE99D3}" destId="{C05C9F0E-62C3-4C1E-A8B2-05E39C6E46DA}" srcOrd="0" destOrd="0" presId="urn:microsoft.com/office/officeart/2005/8/layout/hierarchy3"/>
    <dgm:cxn modelId="{116C4F34-8235-4F3F-B5CF-B91991C7054E}" type="presOf" srcId="{176B562B-BA34-4DC5-A70C-36932E02B43B}" destId="{E7844FF6-0362-4AF6-A970-71D00AFA74A2}" srcOrd="1" destOrd="0" presId="urn:microsoft.com/office/officeart/2005/8/layout/hierarchy3"/>
    <dgm:cxn modelId="{15640456-D8D7-4C28-ADAD-1627F1636642}" type="presOf" srcId="{1F14E953-35A2-461E-8BC7-11C571F5666D}" destId="{930BBA6A-5D84-47EC-B8BC-4D2531FA9F11}" srcOrd="0" destOrd="0" presId="urn:microsoft.com/office/officeart/2005/8/layout/hierarchy3"/>
    <dgm:cxn modelId="{088437C0-67CC-4F4C-9B93-636F5581B3E4}" type="presOf" srcId="{E34E2CA2-AFCA-498A-9DB2-9E4B9BF12DCB}" destId="{799EB573-AED8-4618-92E9-1438A9C946B1}" srcOrd="0" destOrd="0" presId="urn:microsoft.com/office/officeart/2005/8/layout/hierarchy3"/>
    <dgm:cxn modelId="{9AC3A5EB-9642-4F4B-8ABB-ED7FBBE3BF03}" type="presOf" srcId="{2EBCD1ED-36AA-47E6-B19F-EC02A0B40267}" destId="{AD81146F-03AC-428B-A503-A902E0634844}" srcOrd="0" destOrd="0" presId="urn:microsoft.com/office/officeart/2005/8/layout/hierarchy3"/>
    <dgm:cxn modelId="{75409EBF-B8D4-4B8C-93D5-511B4DAEDB88}" type="presOf" srcId="{9275EBFF-17F9-4CD8-B9B7-57E55E041DFD}" destId="{FA4CD0A7-60EC-472C-8362-D89A2A0F8725}" srcOrd="0" destOrd="0" presId="urn:microsoft.com/office/officeart/2005/8/layout/hierarchy3"/>
    <dgm:cxn modelId="{7CAE9983-0A38-455B-B119-1DA48B8238A1}" type="presOf" srcId="{057C79C2-AE44-413A-828C-6BE15FD416C0}" destId="{03FAF5FA-8FBA-4CA8-947E-17C633D4085B}" srcOrd="0" destOrd="0" presId="urn:microsoft.com/office/officeart/2005/8/layout/hierarchy3"/>
    <dgm:cxn modelId="{B897FB5A-AB2D-4126-8A01-13BDEED6CBDF}" type="presOf" srcId="{85629520-9551-44DF-8AFD-5D9AB033138D}" destId="{09020361-3E02-4255-8AFB-0F2B3722D361}" srcOrd="0" destOrd="0" presId="urn:microsoft.com/office/officeart/2005/8/layout/hierarchy3"/>
    <dgm:cxn modelId="{A42DE5F4-7C5A-4D86-AFEC-6F098721B502}" type="presOf" srcId="{176B562B-BA34-4DC5-A70C-36932E02B43B}" destId="{01EBCF93-F310-4AC2-93E4-1F8B11B0E38F}" srcOrd="0" destOrd="0" presId="urn:microsoft.com/office/officeart/2005/8/layout/hierarchy3"/>
    <dgm:cxn modelId="{FADFD2E0-C3EF-4C22-999C-DDEDD3473C20}" srcId="{4C1CF307-2A4C-4828-A20C-1338AC0FC87E}" destId="{3BB33D10-7DCB-4B0C-BD80-7B356D2B22BE}" srcOrd="2" destOrd="0" parTransId="{2C62711A-E292-47F6-AA64-5414989DD262}" sibTransId="{419A2BB5-9B72-4C0E-B06E-18960B028B5A}"/>
    <dgm:cxn modelId="{CD327963-8471-4C3C-B684-FBD224DE8734}" type="presOf" srcId="{F591A947-FDC0-400D-B207-E909B10B0B69}" destId="{F18CFB17-9CD5-45AF-8912-B9BB4F97C7EF}" srcOrd="0" destOrd="0" presId="urn:microsoft.com/office/officeart/2005/8/layout/hierarchy3"/>
    <dgm:cxn modelId="{C1EC53BB-1CB5-47B4-B476-FF670B5C8A32}" type="presOf" srcId="{FD243C4D-6E9D-439C-9F47-3EA996CFF799}" destId="{458BBD04-EB96-4A6B-B8C8-EB9F13F986CB}" srcOrd="1" destOrd="0" presId="urn:microsoft.com/office/officeart/2005/8/layout/hierarchy3"/>
    <dgm:cxn modelId="{835CD488-3D24-4CC4-B2C0-339B7C53151A}" type="presOf" srcId="{B6A47D68-FE25-482D-AD8F-4510BDF9AECC}" destId="{8CEA4DE6-1A76-44CB-8436-9BCE58C86E0F}" srcOrd="1" destOrd="0" presId="urn:microsoft.com/office/officeart/2005/8/layout/hierarchy3"/>
    <dgm:cxn modelId="{B447C2A3-A6B1-478A-91B8-6B78220B403A}" type="presOf" srcId="{02FC0826-2D33-4477-A1AC-039EF925ABFB}" destId="{30055C40-3F56-4101-B3AB-F306667C7144}" srcOrd="0" destOrd="0" presId="urn:microsoft.com/office/officeart/2005/8/layout/hierarchy3"/>
    <dgm:cxn modelId="{D25ED1E0-3324-4C29-A9DC-E64EF64A4EDA}" type="presOf" srcId="{D8008221-4FF5-4CA8-8EE2-53E3B8B10801}" destId="{82A6B795-515A-4DA0-AFD3-C755B4429859}" srcOrd="0" destOrd="0" presId="urn:microsoft.com/office/officeart/2005/8/layout/hierarchy3"/>
    <dgm:cxn modelId="{02DE7ECF-C4AF-49FC-8B07-0DC30B69E602}" type="presOf" srcId="{20D2389A-70B8-48D0-8E37-417E3A86C6E9}" destId="{E64A0162-7208-48DE-AB12-30242AFDE8EE}" srcOrd="0" destOrd="0" presId="urn:microsoft.com/office/officeart/2005/8/layout/hierarchy3"/>
    <dgm:cxn modelId="{0CB80FDE-0943-496B-8E66-BDE10C00224E}" srcId="{176B562B-BA34-4DC5-A70C-36932E02B43B}" destId="{9275EBFF-17F9-4CD8-B9B7-57E55E041DFD}" srcOrd="5" destOrd="0" parTransId="{5B74A00F-BDD2-48E8-BBC8-E14B8806C43A}" sibTransId="{6E32588B-35B0-4370-8AA5-A4C7AD8CDD49}"/>
    <dgm:cxn modelId="{9E50F6F9-E856-4382-9F19-CE825E3C3E9B}" srcId="{B6A47D68-FE25-482D-AD8F-4510BDF9AECC}" destId="{85629520-9551-44DF-8AFD-5D9AB033138D}" srcOrd="4" destOrd="0" parTransId="{58A7DD6E-D158-4463-B285-0E216E60CE87}" sibTransId="{1CCBD592-F60A-4597-84B9-A54108DDAD1F}"/>
    <dgm:cxn modelId="{24540651-0FF7-42DB-B19B-43A0090E8EB4}" srcId="{D3AFFE62-1049-4B9C-80BB-0DC2047C43AD}" destId="{B6A47D68-FE25-482D-AD8F-4510BDF9AECC}" srcOrd="0" destOrd="0" parTransId="{4C71F745-DA2C-4B6E-91A4-B836CE26DF6C}" sibTransId="{703B0939-C3FE-4507-9F5D-6A96AA0B705F}"/>
    <dgm:cxn modelId="{BBC6104B-F8BB-4C9E-8D1A-FF2AE6D8C8F7}" type="presOf" srcId="{3149EC34-6C73-4D81-9070-514D57B9BDF1}" destId="{836AE59E-7824-4E18-88F8-8DD2260B8CDB}" srcOrd="0" destOrd="0" presId="urn:microsoft.com/office/officeart/2005/8/layout/hierarchy3"/>
    <dgm:cxn modelId="{C632C925-875E-4138-9504-01F688371C58}" type="presOf" srcId="{A578D322-3315-4FF7-BBE1-7DD053C6AF1F}" destId="{5CAAEBD1-0B77-4967-A468-85391EAC1606}" srcOrd="0" destOrd="0" presId="urn:microsoft.com/office/officeart/2005/8/layout/hierarchy3"/>
    <dgm:cxn modelId="{686BB133-0CF5-420A-8663-8C46F976639B}" type="presOf" srcId="{FBC024E3-5EF1-46B3-937D-E2333085D00F}" destId="{DE5A2318-3701-4B77-BA9F-72E0043E5AC2}" srcOrd="0" destOrd="0" presId="urn:microsoft.com/office/officeart/2005/8/layout/hierarchy3"/>
    <dgm:cxn modelId="{EE73C57F-5966-4A0E-9DC7-44F55CEEA16E}" type="presOf" srcId="{4C1CF307-2A4C-4828-A20C-1338AC0FC87E}" destId="{4D10DDBB-BDDF-4498-B102-39BE93F17F03}" srcOrd="1" destOrd="0" presId="urn:microsoft.com/office/officeart/2005/8/layout/hierarchy3"/>
    <dgm:cxn modelId="{13DF395D-5806-411F-9D48-1130B43F034A}" type="presOf" srcId="{6056D733-13E6-4000-B2C6-3F05F0469670}" destId="{85AD620A-29CE-450F-B539-F1FCA04B7DA8}" srcOrd="0" destOrd="0" presId="urn:microsoft.com/office/officeart/2005/8/layout/hierarchy3"/>
    <dgm:cxn modelId="{23A3FFD5-0E40-4A24-A557-76C20EAF28AB}" type="presOf" srcId="{81E247D8-5C48-430C-826E-2E04C1D6D453}" destId="{96785A90-8ED6-4232-A945-85A56081E7B8}" srcOrd="0" destOrd="0" presId="urn:microsoft.com/office/officeart/2005/8/layout/hierarchy3"/>
    <dgm:cxn modelId="{3D11EAFF-2C6E-432A-91B7-85404311E161}" srcId="{176B562B-BA34-4DC5-A70C-36932E02B43B}" destId="{375EACF6-435F-4C11-994F-D27951722071}" srcOrd="3" destOrd="0" parTransId="{78FE673F-0F6F-4CD7-A77B-360A4C901242}" sibTransId="{1BBE7DFE-83B0-4F00-AD58-E8D33BCA5C8D}"/>
    <dgm:cxn modelId="{19D1E4C6-C8E4-4CC6-8511-8A4513B0D756}" type="presOf" srcId="{D3AFFE62-1049-4B9C-80BB-0DC2047C43AD}" destId="{328A6B4B-FF29-40F4-8E33-B4D0F74E49B5}" srcOrd="0" destOrd="0" presId="urn:microsoft.com/office/officeart/2005/8/layout/hierarchy3"/>
    <dgm:cxn modelId="{A92EA085-F4D5-4817-882C-0D6524E11C89}" type="presOf" srcId="{BD6F3DB6-C987-452B-8EC0-67018F5081D8}" destId="{4D47AC03-B61C-4BE5-9886-E797DE53A561}" srcOrd="0" destOrd="0" presId="urn:microsoft.com/office/officeart/2005/8/layout/hierarchy3"/>
    <dgm:cxn modelId="{C337D44F-9963-4E4D-B717-F64421B1CA9C}" type="presOf" srcId="{38CECCA8-A751-4067-8B66-D8A66A766F73}" destId="{651799B1-8FB3-46BD-BAE5-C037DCFC895A}" srcOrd="0" destOrd="0" presId="urn:microsoft.com/office/officeart/2005/8/layout/hierarchy3"/>
    <dgm:cxn modelId="{A520DF32-9D67-4AEA-BF11-B82789AE27FC}" type="presOf" srcId="{12A1832B-E187-46D9-B892-AB3CA435FAB9}" destId="{A58A7F62-8B59-4B7F-966D-B8A907EE6E23}" srcOrd="0" destOrd="0" presId="urn:microsoft.com/office/officeart/2005/8/layout/hierarchy3"/>
    <dgm:cxn modelId="{33A1052B-5B2E-46C0-9FB8-EAF1321A4956}" srcId="{4C1CF307-2A4C-4828-A20C-1338AC0FC87E}" destId="{BC342353-9C72-4480-96B3-39FA6389929D}" srcOrd="3" destOrd="0" parTransId="{61D578ED-501F-43C5-9220-444C4E40D7B6}" sibTransId="{220D7FED-B88E-4690-A0C8-25D024E60BE8}"/>
    <dgm:cxn modelId="{68F89A28-76D8-49D0-AAEE-EC9FEEC69F43}" srcId="{B6A47D68-FE25-482D-AD8F-4510BDF9AECC}" destId="{3617D696-CC47-4D3D-98D4-C6EB9C010DCB}" srcOrd="0" destOrd="0" parTransId="{81E247D8-5C48-430C-826E-2E04C1D6D453}" sibTransId="{716CD7A1-9E3D-409E-BE85-75DD7C462E24}"/>
    <dgm:cxn modelId="{ABF114ED-5D16-47FB-A395-B544B2BEF9E1}" type="presOf" srcId="{B6A47D68-FE25-482D-AD8F-4510BDF9AECC}" destId="{5AA13491-F67F-4D70-BCFC-A097E87B7AC4}" srcOrd="0" destOrd="0" presId="urn:microsoft.com/office/officeart/2005/8/layout/hierarchy3"/>
    <dgm:cxn modelId="{01F1E64D-3C06-43A7-BD26-759DFFC793BC}" type="presOf" srcId="{ED9C955B-0F38-4E25-B6FF-F489F38E8A43}" destId="{3B5F1972-0ED2-4CF0-9CE9-C2FDF6DA9576}" srcOrd="0" destOrd="0" presId="urn:microsoft.com/office/officeart/2005/8/layout/hierarchy3"/>
    <dgm:cxn modelId="{9F878FCD-CBF0-4D31-960A-D1E415203D67}" type="presOf" srcId="{9043C487-4A5B-4F1A-9B13-C94EB2B02F5C}" destId="{7B3967E4-EB56-424A-AB87-C71434FDD039}" srcOrd="0" destOrd="0" presId="urn:microsoft.com/office/officeart/2005/8/layout/hierarchy3"/>
    <dgm:cxn modelId="{14E46D52-5341-46C0-B82C-AA6A8C5C96DB}" srcId="{B6A47D68-FE25-482D-AD8F-4510BDF9AECC}" destId="{F9CF69E8-C76E-413C-8633-4604FBA1513E}" srcOrd="3" destOrd="0" parTransId="{3D5922C0-6349-4891-8A7F-B7CE1F0B7245}" sibTransId="{6113F53F-7334-404B-A3A5-556B4B17BD7F}"/>
    <dgm:cxn modelId="{D66D697C-F04E-4346-89E1-AE41C8A4C222}" srcId="{FD243C4D-6E9D-439C-9F47-3EA996CFF799}" destId="{02FC0826-2D33-4477-A1AC-039EF925ABFB}" srcOrd="4" destOrd="0" parTransId="{D8B928B4-3CEF-448A-B390-B06D6A0977B2}" sibTransId="{3235588F-C102-4247-94C7-5AEB36DF0208}"/>
    <dgm:cxn modelId="{4B43A0BC-3FE6-4F65-A213-04A602867F28}" type="presOf" srcId="{0A3B5B1D-BC96-4CF3-B248-0FDB1547C42F}" destId="{0EDF6ABB-FF30-4DE1-8A15-E81056ABE19E}" srcOrd="0" destOrd="0" presId="urn:microsoft.com/office/officeart/2005/8/layout/hierarchy3"/>
    <dgm:cxn modelId="{B6121FF3-14EB-488C-A90D-25CD4AC1CEB3}" type="presOf" srcId="{D8B928B4-3CEF-448A-B390-B06D6A0977B2}" destId="{65BF1D96-8472-483F-929C-CAD2086F7C6D}" srcOrd="0" destOrd="0" presId="urn:microsoft.com/office/officeart/2005/8/layout/hierarchy3"/>
    <dgm:cxn modelId="{48CE8436-88A2-470D-ABFA-193E003B433D}" type="presOf" srcId="{DE63B74A-ABC5-4212-89FD-7629BEA8BA5B}" destId="{ACA93666-6C83-4A3E-A2D9-E4992C6C488E}" srcOrd="0" destOrd="0" presId="urn:microsoft.com/office/officeart/2005/8/layout/hierarchy3"/>
    <dgm:cxn modelId="{56658BB9-014E-4128-8404-6158726CFED5}" type="presOf" srcId="{3BB33D10-7DCB-4B0C-BD80-7B356D2B22BE}" destId="{FF22592E-1B34-4355-B231-4DC43A92D3FC}" srcOrd="0" destOrd="0" presId="urn:microsoft.com/office/officeart/2005/8/layout/hierarchy3"/>
    <dgm:cxn modelId="{51F4FB93-16F6-405D-AFED-09993FD7E124}" srcId="{D3AFFE62-1049-4B9C-80BB-0DC2047C43AD}" destId="{176B562B-BA34-4DC5-A70C-36932E02B43B}" srcOrd="1" destOrd="0" parTransId="{FFE982F5-B6FD-4B35-A673-32A91F9CAB6E}" sibTransId="{D3FC7E73-FB15-46EF-B896-10DC5D4F7034}"/>
    <dgm:cxn modelId="{5B6B6985-2B13-4855-8CE3-B7D48C051DAD}" srcId="{4C1CF307-2A4C-4828-A20C-1338AC0FC87E}" destId="{4654BF77-BBA2-48CF-92A7-6004B2D9DD71}" srcOrd="5" destOrd="0" parTransId="{0E61F885-F771-4EB0-A4F8-D0727BEE99D3}" sibTransId="{EC3AADB8-9E8E-42ED-97F0-6314EB215F45}"/>
    <dgm:cxn modelId="{F45A5F70-FCB2-43B0-82F8-78ECB206AD31}" srcId="{176B562B-BA34-4DC5-A70C-36932E02B43B}" destId="{E34E2CA2-AFCA-498A-9DB2-9E4B9BF12DCB}" srcOrd="1" destOrd="0" parTransId="{A4E9BF91-5A7E-4DB3-A3F3-8300387A7F9C}" sibTransId="{87B05B52-7AAC-4847-A0A0-B27634B23C9C}"/>
    <dgm:cxn modelId="{B725BA5A-1BF9-4BDC-AE53-004CB4E581FB}" srcId="{FD243C4D-6E9D-439C-9F47-3EA996CFF799}" destId="{8F32AA7D-57BE-49AF-ADE0-019BAC635795}" srcOrd="0" destOrd="0" parTransId="{0A3B5B1D-BC96-4CF3-B248-0FDB1547C42F}" sibTransId="{ABC40236-0B63-4113-8C82-5B237BE217FA}"/>
    <dgm:cxn modelId="{FF023788-323D-4D47-B929-2D19D798ACC0}" srcId="{176B562B-BA34-4DC5-A70C-36932E02B43B}" destId="{BD6F3DB6-C987-452B-8EC0-67018F5081D8}" srcOrd="0" destOrd="0" parTransId="{FBA4222B-0DA6-46DD-99D1-3BBCC3DC5243}" sibTransId="{EF1B5EFC-A541-458B-AD10-EF0127FF0DBE}"/>
    <dgm:cxn modelId="{D1624B4F-F3A4-46BC-83AD-80E1D45E691F}" type="presOf" srcId="{375EACF6-435F-4C11-994F-D27951722071}" destId="{1BEA8168-7F97-4E12-97C1-13EC37E6790D}" srcOrd="0" destOrd="0" presId="urn:microsoft.com/office/officeart/2005/8/layout/hierarchy3"/>
    <dgm:cxn modelId="{BE7D3903-8B13-439E-895E-8045E24C9680}" type="presOf" srcId="{3D5922C0-6349-4891-8A7F-B7CE1F0B7245}" destId="{3FF52C1B-1BBB-4E54-98E2-5874A2E17E23}" srcOrd="0" destOrd="0" presId="urn:microsoft.com/office/officeart/2005/8/layout/hierarchy3"/>
    <dgm:cxn modelId="{919E36F7-D473-45D8-BCDE-E89F81EFDC29}" type="presOf" srcId="{7BF12045-A6D2-4FD1-A99D-E4B32C423D73}" destId="{BE9E10D4-2B0F-45B3-91FA-7A0F78029F86}" srcOrd="0" destOrd="0" presId="urn:microsoft.com/office/officeart/2005/8/layout/hierarchy3"/>
    <dgm:cxn modelId="{E940641F-3784-4218-8B92-E583860B76D3}" type="presOf" srcId="{4419D459-C367-4DD8-9F9F-B9A2924B5A1F}" destId="{D45E3A14-AF97-4312-84A6-DE1183BE3B85}" srcOrd="0" destOrd="0" presId="urn:microsoft.com/office/officeart/2005/8/layout/hierarchy3"/>
    <dgm:cxn modelId="{02D11ABC-EBEC-4686-AF3C-D76743B9E461}" srcId="{FD243C4D-6E9D-439C-9F47-3EA996CFF799}" destId="{057C79C2-AE44-413A-828C-6BE15FD416C0}" srcOrd="2" destOrd="0" parTransId="{6056D733-13E6-4000-B2C6-3F05F0469670}" sibTransId="{18BA20B8-776D-4C4D-A02F-2D6747275EC9}"/>
    <dgm:cxn modelId="{FCFA5224-420B-4ADE-BC44-507D29BEA988}" srcId="{FD243C4D-6E9D-439C-9F47-3EA996CFF799}" destId="{0C6C87DB-C7D5-4CA9-BB19-E0905AEA9387}" srcOrd="1" destOrd="0" parTransId="{1F14E953-35A2-461E-8BC7-11C571F5666D}" sibTransId="{D94601C4-DF44-4A00-9CFE-5D98984AC7A3}"/>
    <dgm:cxn modelId="{D184D84B-F498-49B5-987E-F59B379AD421}" type="presOf" srcId="{5B74A00F-BDD2-48E8-BBC8-E14B8806C43A}" destId="{F3CDF04C-5852-4719-A90B-25CCE3EDF617}" srcOrd="0" destOrd="0" presId="urn:microsoft.com/office/officeart/2005/8/layout/hierarchy3"/>
    <dgm:cxn modelId="{3CB952A7-B252-4C3E-89E9-C4A199830EDA}" type="presOf" srcId="{78FE673F-0F6F-4CD7-A77B-360A4C901242}" destId="{C17300F6-D11E-40DC-BD12-2EFEED427A71}" srcOrd="0" destOrd="0" presId="urn:microsoft.com/office/officeart/2005/8/layout/hierarchy3"/>
    <dgm:cxn modelId="{9DFA1CE2-5A95-47E7-AA9B-A062AE9964DB}" srcId="{4C1CF307-2A4C-4828-A20C-1338AC0FC87E}" destId="{90EAF4DE-4C2D-4A16-A4FB-6127816266DD}" srcOrd="0" destOrd="0" parTransId="{1B802551-5867-42AF-A840-D0D2060AA324}" sibTransId="{8EAD04B1-01D6-4F42-A721-1D84C676F364}"/>
    <dgm:cxn modelId="{6BC43C20-5AFE-422E-B050-8FB8E02242F7}" srcId="{B6A47D68-FE25-482D-AD8F-4510BDF9AECC}" destId="{20D2389A-70B8-48D0-8E37-417E3A86C6E9}" srcOrd="2" destOrd="0" parTransId="{1491ACA8-F984-4194-96A8-D7AE235593E7}" sibTransId="{7D8FC3B6-1EA8-42D0-917B-A0D3EAC08479}"/>
    <dgm:cxn modelId="{C56B6CD7-B9F3-4EA6-BCF3-935056291A9E}" srcId="{176B562B-BA34-4DC5-A70C-36932E02B43B}" destId="{DE63B74A-ABC5-4212-89FD-7629BEA8BA5B}" srcOrd="4" destOrd="0" parTransId="{3149EC34-6C73-4D81-9070-514D57B9BDF1}" sibTransId="{F30BD242-B396-4B38-B3C7-F38110035984}"/>
    <dgm:cxn modelId="{7088B456-8051-46ED-8225-BD88F51B6534}" type="presOf" srcId="{30EA3714-696F-4210-8185-0D9292BB8843}" destId="{50D1D816-0080-46AB-9CB3-EE57DDA31D6A}" srcOrd="0" destOrd="0" presId="urn:microsoft.com/office/officeart/2005/8/layout/hierarchy3"/>
    <dgm:cxn modelId="{FC4F5422-DE0B-4741-9CB5-84A538941B8B}" type="presOf" srcId="{61D578ED-501F-43C5-9220-444C4E40D7B6}" destId="{AFA6A41C-66C1-4C69-83C9-217C84DAEDF4}" srcOrd="0" destOrd="0" presId="urn:microsoft.com/office/officeart/2005/8/layout/hierarchy3"/>
    <dgm:cxn modelId="{F49C895D-0A84-48B6-92D5-52D95E7D163D}" type="presOf" srcId="{87F03729-99A0-41CF-BF9D-D68EDC9DF9C8}" destId="{E03D6EF2-B9F8-4061-BBBD-A828E9694063}" srcOrd="0" destOrd="0" presId="urn:microsoft.com/office/officeart/2005/8/layout/hierarchy3"/>
    <dgm:cxn modelId="{7E91BD8E-4068-491B-9395-85A92EF0FD76}" type="presOf" srcId="{F9CF69E8-C76E-413C-8633-4604FBA1513E}" destId="{77BD1FF4-09B2-468C-8BE7-C66996C50A21}" srcOrd="0" destOrd="0" presId="urn:microsoft.com/office/officeart/2005/8/layout/hierarchy3"/>
    <dgm:cxn modelId="{AED2A548-BC6B-4F05-AFED-BFB698043449}" type="presOf" srcId="{4654BF77-BBA2-48CF-92A7-6004B2D9DD71}" destId="{67A41DD6-C3E4-40DE-A256-C8034926FA08}" srcOrd="0" destOrd="0" presId="urn:microsoft.com/office/officeart/2005/8/layout/hierarchy3"/>
    <dgm:cxn modelId="{77184BAE-D645-4864-89DD-8153F6110B20}" srcId="{B6A47D68-FE25-482D-AD8F-4510BDF9AECC}" destId="{4419D459-C367-4DD8-9F9F-B9A2924B5A1F}" srcOrd="6" destOrd="0" parTransId="{F591A947-FDC0-400D-B207-E909B10B0B69}" sibTransId="{822CF5FF-15F7-44D2-A179-5EBEC69AE791}"/>
    <dgm:cxn modelId="{435C5303-D312-48CD-A76B-4F90038CED2F}" type="presOf" srcId="{A4E9BF91-5A7E-4DB3-A3F3-8300387A7F9C}" destId="{8640C640-005E-49CA-BD2C-48A8BCC5EE2C}" srcOrd="0" destOrd="0" presId="urn:microsoft.com/office/officeart/2005/8/layout/hierarchy3"/>
    <dgm:cxn modelId="{A57BEF19-7189-416A-918E-537DD639ED6E}" type="presOf" srcId="{2C62711A-E292-47F6-AA64-5414989DD262}" destId="{A17EE65A-75A1-4931-A592-26079F85DBF6}" srcOrd="0" destOrd="0" presId="urn:microsoft.com/office/officeart/2005/8/layout/hierarchy3"/>
    <dgm:cxn modelId="{E286801A-C228-497E-A064-0D2E07D67BC5}" srcId="{176B562B-BA34-4DC5-A70C-36932E02B43B}" destId="{2EBCD1ED-36AA-47E6-B19F-EC02A0B40267}" srcOrd="2" destOrd="0" parTransId="{D8008221-4FF5-4CA8-8EE2-53E3B8B10801}" sibTransId="{5D7E651A-C451-4957-A2F6-E9594600F069}"/>
    <dgm:cxn modelId="{C372E59F-A8A8-4391-AF03-71E3A2E02DBE}" srcId="{FD243C4D-6E9D-439C-9F47-3EA996CFF799}" destId="{87F03729-99A0-41CF-BF9D-D68EDC9DF9C8}" srcOrd="3" destOrd="0" parTransId="{12A1832B-E187-46D9-B892-AB3CA435FAB9}" sibTransId="{A604231B-1D9F-4D71-B7A2-119E496ECA90}"/>
    <dgm:cxn modelId="{BCDBDE4E-AC38-4283-9ED1-A7D47D68DD2A}" type="presOf" srcId="{7E17E2DF-8004-4846-AF46-1FC34393172C}" destId="{8E5FA645-8E0B-407E-AD38-3BD8B867D9BD}" srcOrd="0" destOrd="0" presId="urn:microsoft.com/office/officeart/2005/8/layout/hierarchy3"/>
    <dgm:cxn modelId="{A1802105-D9BD-49F3-9A35-8043F9BBC5FA}" type="presOf" srcId="{8F32AA7D-57BE-49AF-ADE0-019BAC635795}" destId="{06544173-A3EA-4DCC-8FA2-14D869C1785B}" srcOrd="0" destOrd="0" presId="urn:microsoft.com/office/officeart/2005/8/layout/hierarchy3"/>
    <dgm:cxn modelId="{2EEB8473-1AAA-40B5-BCC5-F92808F74EC8}" srcId="{4C1CF307-2A4C-4828-A20C-1338AC0FC87E}" destId="{9043C487-4A5B-4F1A-9B13-C94EB2B02F5C}" srcOrd="1" destOrd="0" parTransId="{17936617-DDE5-4723-ABFC-499859FEB98E}" sibTransId="{B7C31C5A-EB51-4DC0-8B03-16C1845AB2EE}"/>
    <dgm:cxn modelId="{813D5C64-96DE-4765-B827-2BDA21F244F1}" type="presOf" srcId="{FD243C4D-6E9D-439C-9F47-3EA996CFF799}" destId="{62AEB042-6F49-4FE3-A91F-61F582E92A98}" srcOrd="0" destOrd="0" presId="urn:microsoft.com/office/officeart/2005/8/layout/hierarchy3"/>
    <dgm:cxn modelId="{39863DA2-6A7F-4AFA-BF9F-73564333FD8D}" type="presOf" srcId="{90EAF4DE-4C2D-4A16-A4FB-6127816266DD}" destId="{5B74095C-9DD2-4495-A6C1-555C6DCDE619}" srcOrd="0" destOrd="0" presId="urn:microsoft.com/office/officeart/2005/8/layout/hierarchy3"/>
    <dgm:cxn modelId="{BB2DCA0B-BB88-4E2D-B4C8-A238466E45DD}" type="presOf" srcId="{D93BF728-0B0B-4269-9867-40E5757DFFE8}" destId="{9A5EE0A8-B173-496D-8554-566BCD767702}" srcOrd="0" destOrd="0" presId="urn:microsoft.com/office/officeart/2005/8/layout/hierarchy3"/>
    <dgm:cxn modelId="{39263F8F-A7F3-4ED8-A9E8-082DF6C116A3}" srcId="{4C1CF307-2A4C-4828-A20C-1338AC0FC87E}" destId="{ED9C955B-0F38-4E25-B6FF-F489F38E8A43}" srcOrd="6" destOrd="0" parTransId="{A578D322-3315-4FF7-BBE1-7DD053C6AF1F}" sibTransId="{B80550A5-7FEB-4E23-86D9-A8983F829831}"/>
    <dgm:cxn modelId="{EC3CC551-353D-4A4B-8C49-D0466C575524}" srcId="{B6A47D68-FE25-482D-AD8F-4510BDF9AECC}" destId="{30EA3714-696F-4210-8185-0D9292BB8843}" srcOrd="5" destOrd="0" parTransId="{B11CF26B-EACA-4112-A6C2-187E2D090ABA}" sibTransId="{CBEA9CA8-6A4F-4071-B82C-C1463FDEF915}"/>
    <dgm:cxn modelId="{6AE1B866-7AE9-4170-8EE0-A682BE9A45C1}" type="presOf" srcId="{FBA4222B-0DA6-46DD-99D1-3BBCC3DC5243}" destId="{6D102B56-AE07-4E0E-A335-2FBC76766A8B}" srcOrd="0" destOrd="0" presId="urn:microsoft.com/office/officeart/2005/8/layout/hierarchy3"/>
    <dgm:cxn modelId="{AC418033-19E2-466B-80DB-68DBD6800E2E}" srcId="{D3AFFE62-1049-4B9C-80BB-0DC2047C43AD}" destId="{4C1CF307-2A4C-4828-A20C-1338AC0FC87E}" srcOrd="2" destOrd="0" parTransId="{22A79257-89B3-4E2B-BC48-0F1983205A00}" sibTransId="{84692A16-F628-4977-964B-198E09678F43}"/>
    <dgm:cxn modelId="{E39C13B1-9F29-426A-A1B4-69C160743CDE}" srcId="{4C1CF307-2A4C-4828-A20C-1338AC0FC87E}" destId="{7E17E2DF-8004-4846-AF46-1FC34393172C}" srcOrd="4" destOrd="0" parTransId="{408B12FC-4A51-49D9-B735-184B0B7A0728}" sibTransId="{4A9963B7-45AA-4165-AACF-86D2ADC34369}"/>
    <dgm:cxn modelId="{8E70ADDA-EB7E-4484-80F4-18091B0CC071}" srcId="{D3AFFE62-1049-4B9C-80BB-0DC2047C43AD}" destId="{FD243C4D-6E9D-439C-9F47-3EA996CFF799}" srcOrd="3" destOrd="0" parTransId="{9EDBDB2E-ED34-4510-B538-9C4F9BF6568E}" sibTransId="{13CFDD89-1D2E-4DD7-A451-EAAF78E54589}"/>
    <dgm:cxn modelId="{1C6C35D7-E1A9-4084-9DCF-AAA9FCF10231}" type="presParOf" srcId="{328A6B4B-FF29-40F4-8E33-B4D0F74E49B5}" destId="{B09F2061-4C09-43BA-AA8A-1FB916FAFE4A}" srcOrd="0" destOrd="0" presId="urn:microsoft.com/office/officeart/2005/8/layout/hierarchy3"/>
    <dgm:cxn modelId="{B5294D53-893F-4125-BC2D-CF973D7F23A3}" type="presParOf" srcId="{B09F2061-4C09-43BA-AA8A-1FB916FAFE4A}" destId="{C97B3992-20C9-470A-B8B0-FA8C6A8781A9}" srcOrd="0" destOrd="0" presId="urn:microsoft.com/office/officeart/2005/8/layout/hierarchy3"/>
    <dgm:cxn modelId="{129D1D67-066B-4796-B2B0-32A6F2A2EB2C}" type="presParOf" srcId="{C97B3992-20C9-470A-B8B0-FA8C6A8781A9}" destId="{5AA13491-F67F-4D70-BCFC-A097E87B7AC4}" srcOrd="0" destOrd="0" presId="urn:microsoft.com/office/officeart/2005/8/layout/hierarchy3"/>
    <dgm:cxn modelId="{58488EFD-8A2A-4ABD-850A-EE1F1D8CF635}" type="presParOf" srcId="{C97B3992-20C9-470A-B8B0-FA8C6A8781A9}" destId="{8CEA4DE6-1A76-44CB-8436-9BCE58C86E0F}" srcOrd="1" destOrd="0" presId="urn:microsoft.com/office/officeart/2005/8/layout/hierarchy3"/>
    <dgm:cxn modelId="{FB20001A-0108-4B85-899F-CA6817AA4690}" type="presParOf" srcId="{B09F2061-4C09-43BA-AA8A-1FB916FAFE4A}" destId="{719F4123-6E01-4A19-8148-3245D6B27814}" srcOrd="1" destOrd="0" presId="urn:microsoft.com/office/officeart/2005/8/layout/hierarchy3"/>
    <dgm:cxn modelId="{0C29D71C-3CFD-44D5-A867-566C23C5EAEF}" type="presParOf" srcId="{719F4123-6E01-4A19-8148-3245D6B27814}" destId="{96785A90-8ED6-4232-A945-85A56081E7B8}" srcOrd="0" destOrd="0" presId="urn:microsoft.com/office/officeart/2005/8/layout/hierarchy3"/>
    <dgm:cxn modelId="{3EF2E3B3-8A81-4EB2-A064-E7FC548DBF3E}" type="presParOf" srcId="{719F4123-6E01-4A19-8148-3245D6B27814}" destId="{17066672-6A8B-4C62-8F6F-8315B97A6149}" srcOrd="1" destOrd="0" presId="urn:microsoft.com/office/officeart/2005/8/layout/hierarchy3"/>
    <dgm:cxn modelId="{71806DBB-7D60-43B6-B4D8-8642BA28F9A6}" type="presParOf" srcId="{719F4123-6E01-4A19-8148-3245D6B27814}" destId="{70545D1F-3EF3-4F7A-89CF-8C076BBCB663}" srcOrd="2" destOrd="0" presId="urn:microsoft.com/office/officeart/2005/8/layout/hierarchy3"/>
    <dgm:cxn modelId="{C454BF6E-7847-4226-A6C1-5C93F176F089}" type="presParOf" srcId="{719F4123-6E01-4A19-8148-3245D6B27814}" destId="{6AB58D1B-C362-4C13-A566-46D3813D39FC}" srcOrd="3" destOrd="0" presId="urn:microsoft.com/office/officeart/2005/8/layout/hierarchy3"/>
    <dgm:cxn modelId="{39DE1536-262E-4528-8841-5B054459B701}" type="presParOf" srcId="{719F4123-6E01-4A19-8148-3245D6B27814}" destId="{0785E1BD-AC10-486E-809E-8E6E923649D8}" srcOrd="4" destOrd="0" presId="urn:microsoft.com/office/officeart/2005/8/layout/hierarchy3"/>
    <dgm:cxn modelId="{F33EBB85-5F0D-4BEF-B8D1-214A3E4CE906}" type="presParOf" srcId="{719F4123-6E01-4A19-8148-3245D6B27814}" destId="{E64A0162-7208-48DE-AB12-30242AFDE8EE}" srcOrd="5" destOrd="0" presId="urn:microsoft.com/office/officeart/2005/8/layout/hierarchy3"/>
    <dgm:cxn modelId="{43B18794-4E47-4EB3-B9B8-63D98B3C6B03}" type="presParOf" srcId="{719F4123-6E01-4A19-8148-3245D6B27814}" destId="{3FF52C1B-1BBB-4E54-98E2-5874A2E17E23}" srcOrd="6" destOrd="0" presId="urn:microsoft.com/office/officeart/2005/8/layout/hierarchy3"/>
    <dgm:cxn modelId="{1041E749-A0CD-44EE-BB07-DBB84B297E11}" type="presParOf" srcId="{719F4123-6E01-4A19-8148-3245D6B27814}" destId="{77BD1FF4-09B2-468C-8BE7-C66996C50A21}" srcOrd="7" destOrd="0" presId="urn:microsoft.com/office/officeart/2005/8/layout/hierarchy3"/>
    <dgm:cxn modelId="{B3CD4A86-1946-4A20-98D6-4FC050FD4B9E}" type="presParOf" srcId="{719F4123-6E01-4A19-8148-3245D6B27814}" destId="{F56B9248-DDCA-4176-B38A-0EF57F8A5EBB}" srcOrd="8" destOrd="0" presId="urn:microsoft.com/office/officeart/2005/8/layout/hierarchy3"/>
    <dgm:cxn modelId="{C1AE1728-5686-4D91-AB4F-37ECB9607AB2}" type="presParOf" srcId="{719F4123-6E01-4A19-8148-3245D6B27814}" destId="{09020361-3E02-4255-8AFB-0F2B3722D361}" srcOrd="9" destOrd="0" presId="urn:microsoft.com/office/officeart/2005/8/layout/hierarchy3"/>
    <dgm:cxn modelId="{6EEA6CB9-F203-47C6-B790-EAB3B9F7D8DC}" type="presParOf" srcId="{719F4123-6E01-4A19-8148-3245D6B27814}" destId="{D458C301-66BF-4748-A618-A348BA15F547}" srcOrd="10" destOrd="0" presId="urn:microsoft.com/office/officeart/2005/8/layout/hierarchy3"/>
    <dgm:cxn modelId="{C57FD5CD-1D71-4587-921C-6DD1ADC5B607}" type="presParOf" srcId="{719F4123-6E01-4A19-8148-3245D6B27814}" destId="{50D1D816-0080-46AB-9CB3-EE57DDA31D6A}" srcOrd="11" destOrd="0" presId="urn:microsoft.com/office/officeart/2005/8/layout/hierarchy3"/>
    <dgm:cxn modelId="{38CE7AD0-6664-414C-9473-898268FE515B}" type="presParOf" srcId="{719F4123-6E01-4A19-8148-3245D6B27814}" destId="{F18CFB17-9CD5-45AF-8912-B9BB4F97C7EF}" srcOrd="12" destOrd="0" presId="urn:microsoft.com/office/officeart/2005/8/layout/hierarchy3"/>
    <dgm:cxn modelId="{FE2126FD-2874-4199-B66E-C9F90F935C8A}" type="presParOf" srcId="{719F4123-6E01-4A19-8148-3245D6B27814}" destId="{D45E3A14-AF97-4312-84A6-DE1183BE3B85}" srcOrd="13" destOrd="0" presId="urn:microsoft.com/office/officeart/2005/8/layout/hierarchy3"/>
    <dgm:cxn modelId="{231F12FE-52A4-4A89-B7A3-CA7EA41126C1}" type="presParOf" srcId="{328A6B4B-FF29-40F4-8E33-B4D0F74E49B5}" destId="{3E3E04D7-D87E-436A-9209-4EF98B1377D7}" srcOrd="1" destOrd="0" presId="urn:microsoft.com/office/officeart/2005/8/layout/hierarchy3"/>
    <dgm:cxn modelId="{091B2A1C-E6CA-4BFE-BE50-05F67B875572}" type="presParOf" srcId="{3E3E04D7-D87E-436A-9209-4EF98B1377D7}" destId="{8312E3DF-59BC-404B-94F6-32178819F3AC}" srcOrd="0" destOrd="0" presId="urn:microsoft.com/office/officeart/2005/8/layout/hierarchy3"/>
    <dgm:cxn modelId="{53E02CE0-CF72-4390-B4A0-FD56800253BF}" type="presParOf" srcId="{8312E3DF-59BC-404B-94F6-32178819F3AC}" destId="{01EBCF93-F310-4AC2-93E4-1F8B11B0E38F}" srcOrd="0" destOrd="0" presId="urn:microsoft.com/office/officeart/2005/8/layout/hierarchy3"/>
    <dgm:cxn modelId="{FD8EF33E-4D9B-477E-B203-3B2709697001}" type="presParOf" srcId="{8312E3DF-59BC-404B-94F6-32178819F3AC}" destId="{E7844FF6-0362-4AF6-A970-71D00AFA74A2}" srcOrd="1" destOrd="0" presId="urn:microsoft.com/office/officeart/2005/8/layout/hierarchy3"/>
    <dgm:cxn modelId="{160C531A-D994-4C9B-93E5-8F5840EEFCB1}" type="presParOf" srcId="{3E3E04D7-D87E-436A-9209-4EF98B1377D7}" destId="{32CE2CDC-9126-46F8-A581-63EA08424085}" srcOrd="1" destOrd="0" presId="urn:microsoft.com/office/officeart/2005/8/layout/hierarchy3"/>
    <dgm:cxn modelId="{19EEA266-87A2-4288-A280-CB5E363795FF}" type="presParOf" srcId="{32CE2CDC-9126-46F8-A581-63EA08424085}" destId="{6D102B56-AE07-4E0E-A335-2FBC76766A8B}" srcOrd="0" destOrd="0" presId="urn:microsoft.com/office/officeart/2005/8/layout/hierarchy3"/>
    <dgm:cxn modelId="{5DFC3EBC-F637-4663-A5DF-CC5A5A3934BD}" type="presParOf" srcId="{32CE2CDC-9126-46F8-A581-63EA08424085}" destId="{4D47AC03-B61C-4BE5-9886-E797DE53A561}" srcOrd="1" destOrd="0" presId="urn:microsoft.com/office/officeart/2005/8/layout/hierarchy3"/>
    <dgm:cxn modelId="{A87622DF-278F-4193-BA52-C3F9DEAF21B0}" type="presParOf" srcId="{32CE2CDC-9126-46F8-A581-63EA08424085}" destId="{8640C640-005E-49CA-BD2C-48A8BCC5EE2C}" srcOrd="2" destOrd="0" presId="urn:microsoft.com/office/officeart/2005/8/layout/hierarchy3"/>
    <dgm:cxn modelId="{4A0DE97D-9A02-4A83-80C4-AAAF0E8EEFF7}" type="presParOf" srcId="{32CE2CDC-9126-46F8-A581-63EA08424085}" destId="{799EB573-AED8-4618-92E9-1438A9C946B1}" srcOrd="3" destOrd="0" presId="urn:microsoft.com/office/officeart/2005/8/layout/hierarchy3"/>
    <dgm:cxn modelId="{27D2072D-812F-4433-8B56-4DD8C23735B1}" type="presParOf" srcId="{32CE2CDC-9126-46F8-A581-63EA08424085}" destId="{82A6B795-515A-4DA0-AFD3-C755B4429859}" srcOrd="4" destOrd="0" presId="urn:microsoft.com/office/officeart/2005/8/layout/hierarchy3"/>
    <dgm:cxn modelId="{C97D1BB0-FB31-4004-9735-F97F8C8E3D23}" type="presParOf" srcId="{32CE2CDC-9126-46F8-A581-63EA08424085}" destId="{AD81146F-03AC-428B-A503-A902E0634844}" srcOrd="5" destOrd="0" presId="urn:microsoft.com/office/officeart/2005/8/layout/hierarchy3"/>
    <dgm:cxn modelId="{53AF341D-964D-48B6-BA16-6B3310716BEF}" type="presParOf" srcId="{32CE2CDC-9126-46F8-A581-63EA08424085}" destId="{C17300F6-D11E-40DC-BD12-2EFEED427A71}" srcOrd="6" destOrd="0" presId="urn:microsoft.com/office/officeart/2005/8/layout/hierarchy3"/>
    <dgm:cxn modelId="{601FC42D-B2EA-4026-8D96-3FD94C1C4BC7}" type="presParOf" srcId="{32CE2CDC-9126-46F8-A581-63EA08424085}" destId="{1BEA8168-7F97-4E12-97C1-13EC37E6790D}" srcOrd="7" destOrd="0" presId="urn:microsoft.com/office/officeart/2005/8/layout/hierarchy3"/>
    <dgm:cxn modelId="{98C984B4-97AB-4845-84E3-5CD5AD4936E2}" type="presParOf" srcId="{32CE2CDC-9126-46F8-A581-63EA08424085}" destId="{836AE59E-7824-4E18-88F8-8DD2260B8CDB}" srcOrd="8" destOrd="0" presId="urn:microsoft.com/office/officeart/2005/8/layout/hierarchy3"/>
    <dgm:cxn modelId="{5FEAC65D-FC36-4CAD-ABEA-C34C8433959E}" type="presParOf" srcId="{32CE2CDC-9126-46F8-A581-63EA08424085}" destId="{ACA93666-6C83-4A3E-A2D9-E4992C6C488E}" srcOrd="9" destOrd="0" presId="urn:microsoft.com/office/officeart/2005/8/layout/hierarchy3"/>
    <dgm:cxn modelId="{6B757380-D15D-47F0-8264-C8DAD01B61C4}" type="presParOf" srcId="{32CE2CDC-9126-46F8-A581-63EA08424085}" destId="{F3CDF04C-5852-4719-A90B-25CCE3EDF617}" srcOrd="10" destOrd="0" presId="urn:microsoft.com/office/officeart/2005/8/layout/hierarchy3"/>
    <dgm:cxn modelId="{CEBBE311-5344-47EB-B585-99AEBA4412CC}" type="presParOf" srcId="{32CE2CDC-9126-46F8-A581-63EA08424085}" destId="{FA4CD0A7-60EC-472C-8362-D89A2A0F8725}" srcOrd="11" destOrd="0" presId="urn:microsoft.com/office/officeart/2005/8/layout/hierarchy3"/>
    <dgm:cxn modelId="{9DDE37F4-972F-4FC5-908B-5943BBC80297}" type="presParOf" srcId="{32CE2CDC-9126-46F8-A581-63EA08424085}" destId="{DE5A2318-3701-4B77-BA9F-72E0043E5AC2}" srcOrd="12" destOrd="0" presId="urn:microsoft.com/office/officeart/2005/8/layout/hierarchy3"/>
    <dgm:cxn modelId="{44B91F24-DD29-4B9F-9F2F-DAC9B869CB0A}" type="presParOf" srcId="{32CE2CDC-9126-46F8-A581-63EA08424085}" destId="{62367DFF-63D6-492D-967C-EAD61577DADA}" srcOrd="13" destOrd="0" presId="urn:microsoft.com/office/officeart/2005/8/layout/hierarchy3"/>
    <dgm:cxn modelId="{A7D36DFD-C136-4AF4-AF8D-3A2A4C99DEFD}" type="presParOf" srcId="{328A6B4B-FF29-40F4-8E33-B4D0F74E49B5}" destId="{86A4D2DB-26B4-4FAA-9883-00D22923D717}" srcOrd="2" destOrd="0" presId="urn:microsoft.com/office/officeart/2005/8/layout/hierarchy3"/>
    <dgm:cxn modelId="{30BF8331-16CE-465C-9970-252E9A7FA6B8}" type="presParOf" srcId="{86A4D2DB-26B4-4FAA-9883-00D22923D717}" destId="{66C75971-6262-456F-A16D-16B347C9F5DF}" srcOrd="0" destOrd="0" presId="urn:microsoft.com/office/officeart/2005/8/layout/hierarchy3"/>
    <dgm:cxn modelId="{A564343A-7B4F-4068-A43C-1222D58388E8}" type="presParOf" srcId="{66C75971-6262-456F-A16D-16B347C9F5DF}" destId="{134A2883-9CAD-475F-BC2E-2E903EC18365}" srcOrd="0" destOrd="0" presId="urn:microsoft.com/office/officeart/2005/8/layout/hierarchy3"/>
    <dgm:cxn modelId="{78A05828-7D0B-4AB7-8220-16FC41447A7D}" type="presParOf" srcId="{66C75971-6262-456F-A16D-16B347C9F5DF}" destId="{4D10DDBB-BDDF-4498-B102-39BE93F17F03}" srcOrd="1" destOrd="0" presId="urn:microsoft.com/office/officeart/2005/8/layout/hierarchy3"/>
    <dgm:cxn modelId="{F0450FD6-B910-4DAD-9ED7-DCAAF49163F3}" type="presParOf" srcId="{86A4D2DB-26B4-4FAA-9883-00D22923D717}" destId="{4B2D9C39-CD44-438A-8050-528AFA75339F}" srcOrd="1" destOrd="0" presId="urn:microsoft.com/office/officeart/2005/8/layout/hierarchy3"/>
    <dgm:cxn modelId="{C6BDFB06-DDC5-42FA-B29A-4FB5D472C45A}" type="presParOf" srcId="{4B2D9C39-CD44-438A-8050-528AFA75339F}" destId="{24C78786-63DB-4884-B79A-42AE1532640A}" srcOrd="0" destOrd="0" presId="urn:microsoft.com/office/officeart/2005/8/layout/hierarchy3"/>
    <dgm:cxn modelId="{7157FA87-A198-4E87-ACD6-533B34E2CB44}" type="presParOf" srcId="{4B2D9C39-CD44-438A-8050-528AFA75339F}" destId="{5B74095C-9DD2-4495-A6C1-555C6DCDE619}" srcOrd="1" destOrd="0" presId="urn:microsoft.com/office/officeart/2005/8/layout/hierarchy3"/>
    <dgm:cxn modelId="{0C99B597-665B-45BF-8C77-668C861C189E}" type="presParOf" srcId="{4B2D9C39-CD44-438A-8050-528AFA75339F}" destId="{3452B8B6-F17B-4C7A-B4C1-F20A8AF3A0CF}" srcOrd="2" destOrd="0" presId="urn:microsoft.com/office/officeart/2005/8/layout/hierarchy3"/>
    <dgm:cxn modelId="{DEFC8CC2-9CA9-40F4-B593-45ABA500A74D}" type="presParOf" srcId="{4B2D9C39-CD44-438A-8050-528AFA75339F}" destId="{7B3967E4-EB56-424A-AB87-C71434FDD039}" srcOrd="3" destOrd="0" presId="urn:microsoft.com/office/officeart/2005/8/layout/hierarchy3"/>
    <dgm:cxn modelId="{291C3675-F639-41D2-915E-300813FD4D58}" type="presParOf" srcId="{4B2D9C39-CD44-438A-8050-528AFA75339F}" destId="{A17EE65A-75A1-4931-A592-26079F85DBF6}" srcOrd="4" destOrd="0" presId="urn:microsoft.com/office/officeart/2005/8/layout/hierarchy3"/>
    <dgm:cxn modelId="{3C49F621-034F-42BD-8838-86D13D78D94C}" type="presParOf" srcId="{4B2D9C39-CD44-438A-8050-528AFA75339F}" destId="{FF22592E-1B34-4355-B231-4DC43A92D3FC}" srcOrd="5" destOrd="0" presId="urn:microsoft.com/office/officeart/2005/8/layout/hierarchy3"/>
    <dgm:cxn modelId="{0D4836A9-601F-4C74-A50F-758244E1F12A}" type="presParOf" srcId="{4B2D9C39-CD44-438A-8050-528AFA75339F}" destId="{AFA6A41C-66C1-4C69-83C9-217C84DAEDF4}" srcOrd="6" destOrd="0" presId="urn:microsoft.com/office/officeart/2005/8/layout/hierarchy3"/>
    <dgm:cxn modelId="{093968F9-5437-4713-8331-3B65278F84F4}" type="presParOf" srcId="{4B2D9C39-CD44-438A-8050-528AFA75339F}" destId="{D9B54045-6B2E-488F-9E66-DAC03688C999}" srcOrd="7" destOrd="0" presId="urn:microsoft.com/office/officeart/2005/8/layout/hierarchy3"/>
    <dgm:cxn modelId="{5C3F60A6-B330-4718-9099-E1CBB3B28045}" type="presParOf" srcId="{4B2D9C39-CD44-438A-8050-528AFA75339F}" destId="{63E72783-CEE7-45FC-9340-E9A46D6D340C}" srcOrd="8" destOrd="0" presId="urn:microsoft.com/office/officeart/2005/8/layout/hierarchy3"/>
    <dgm:cxn modelId="{FEB5E618-7729-44CF-BA5D-582A985A1D85}" type="presParOf" srcId="{4B2D9C39-CD44-438A-8050-528AFA75339F}" destId="{8E5FA645-8E0B-407E-AD38-3BD8B867D9BD}" srcOrd="9" destOrd="0" presId="urn:microsoft.com/office/officeart/2005/8/layout/hierarchy3"/>
    <dgm:cxn modelId="{11C48175-E64C-4B1E-A584-DA3893D874A7}" type="presParOf" srcId="{4B2D9C39-CD44-438A-8050-528AFA75339F}" destId="{C05C9F0E-62C3-4C1E-A8B2-05E39C6E46DA}" srcOrd="10" destOrd="0" presId="urn:microsoft.com/office/officeart/2005/8/layout/hierarchy3"/>
    <dgm:cxn modelId="{7A9448DF-ADDE-41E6-8A34-A78D837BC07A}" type="presParOf" srcId="{4B2D9C39-CD44-438A-8050-528AFA75339F}" destId="{67A41DD6-C3E4-40DE-A256-C8034926FA08}" srcOrd="11" destOrd="0" presId="urn:microsoft.com/office/officeart/2005/8/layout/hierarchy3"/>
    <dgm:cxn modelId="{3294E2DB-F3DE-4F54-AE78-843F807492B7}" type="presParOf" srcId="{4B2D9C39-CD44-438A-8050-528AFA75339F}" destId="{5CAAEBD1-0B77-4967-A468-85391EAC1606}" srcOrd="12" destOrd="0" presId="urn:microsoft.com/office/officeart/2005/8/layout/hierarchy3"/>
    <dgm:cxn modelId="{50BCFDC7-8403-486C-9DE8-042D506EF170}" type="presParOf" srcId="{4B2D9C39-CD44-438A-8050-528AFA75339F}" destId="{3B5F1972-0ED2-4CF0-9CE9-C2FDF6DA9576}" srcOrd="13" destOrd="0" presId="urn:microsoft.com/office/officeart/2005/8/layout/hierarchy3"/>
    <dgm:cxn modelId="{F7119510-8191-41E4-9AD2-F04A5EDA4297}" type="presParOf" srcId="{328A6B4B-FF29-40F4-8E33-B4D0F74E49B5}" destId="{B5459047-4681-4224-9EC1-E0811005EED2}" srcOrd="3" destOrd="0" presId="urn:microsoft.com/office/officeart/2005/8/layout/hierarchy3"/>
    <dgm:cxn modelId="{D30CDAAA-55B8-4794-9CA9-C222266F4658}" type="presParOf" srcId="{B5459047-4681-4224-9EC1-E0811005EED2}" destId="{8F26240C-D6DE-4005-8D18-A435D2E7C509}" srcOrd="0" destOrd="0" presId="urn:microsoft.com/office/officeart/2005/8/layout/hierarchy3"/>
    <dgm:cxn modelId="{80D9024C-F341-4246-A659-1F7A638BD5BF}" type="presParOf" srcId="{8F26240C-D6DE-4005-8D18-A435D2E7C509}" destId="{62AEB042-6F49-4FE3-A91F-61F582E92A98}" srcOrd="0" destOrd="0" presId="urn:microsoft.com/office/officeart/2005/8/layout/hierarchy3"/>
    <dgm:cxn modelId="{12122DF6-9942-4CCB-BE28-D64CC387DCBB}" type="presParOf" srcId="{8F26240C-D6DE-4005-8D18-A435D2E7C509}" destId="{458BBD04-EB96-4A6B-B8C8-EB9F13F986CB}" srcOrd="1" destOrd="0" presId="urn:microsoft.com/office/officeart/2005/8/layout/hierarchy3"/>
    <dgm:cxn modelId="{AC288F2C-51ED-4F64-8EE4-E974DB4D6980}" type="presParOf" srcId="{B5459047-4681-4224-9EC1-E0811005EED2}" destId="{747437CA-A33F-4280-AA64-2336888478FD}" srcOrd="1" destOrd="0" presId="urn:microsoft.com/office/officeart/2005/8/layout/hierarchy3"/>
    <dgm:cxn modelId="{10CB4DC3-A9E6-442E-BE53-06FA888FEFF5}" type="presParOf" srcId="{747437CA-A33F-4280-AA64-2336888478FD}" destId="{0EDF6ABB-FF30-4DE1-8A15-E81056ABE19E}" srcOrd="0" destOrd="0" presId="urn:microsoft.com/office/officeart/2005/8/layout/hierarchy3"/>
    <dgm:cxn modelId="{E00AA0C4-A674-451B-86F7-119D2971653A}" type="presParOf" srcId="{747437CA-A33F-4280-AA64-2336888478FD}" destId="{06544173-A3EA-4DCC-8FA2-14D869C1785B}" srcOrd="1" destOrd="0" presId="urn:microsoft.com/office/officeart/2005/8/layout/hierarchy3"/>
    <dgm:cxn modelId="{85781C72-B6EF-4408-BFB2-ADBD7580A909}" type="presParOf" srcId="{747437CA-A33F-4280-AA64-2336888478FD}" destId="{930BBA6A-5D84-47EC-B8BC-4D2531FA9F11}" srcOrd="2" destOrd="0" presId="urn:microsoft.com/office/officeart/2005/8/layout/hierarchy3"/>
    <dgm:cxn modelId="{3B141898-4091-4F57-868E-B3B1FCF427D6}" type="presParOf" srcId="{747437CA-A33F-4280-AA64-2336888478FD}" destId="{FA8D15CA-9C39-476B-B791-5E5B70BD7F0C}" srcOrd="3" destOrd="0" presId="urn:microsoft.com/office/officeart/2005/8/layout/hierarchy3"/>
    <dgm:cxn modelId="{3055DFD4-875A-47E0-960C-D44FE44FBEA2}" type="presParOf" srcId="{747437CA-A33F-4280-AA64-2336888478FD}" destId="{85AD620A-29CE-450F-B539-F1FCA04B7DA8}" srcOrd="4" destOrd="0" presId="urn:microsoft.com/office/officeart/2005/8/layout/hierarchy3"/>
    <dgm:cxn modelId="{3FC50E51-465E-475B-BD79-F3588401E963}" type="presParOf" srcId="{747437CA-A33F-4280-AA64-2336888478FD}" destId="{03FAF5FA-8FBA-4CA8-947E-17C633D4085B}" srcOrd="5" destOrd="0" presId="urn:microsoft.com/office/officeart/2005/8/layout/hierarchy3"/>
    <dgm:cxn modelId="{9337ED44-0CAD-4978-B716-EF959862356D}" type="presParOf" srcId="{747437CA-A33F-4280-AA64-2336888478FD}" destId="{A58A7F62-8B59-4B7F-966D-B8A907EE6E23}" srcOrd="6" destOrd="0" presId="urn:microsoft.com/office/officeart/2005/8/layout/hierarchy3"/>
    <dgm:cxn modelId="{C37CBC65-6DE0-47A5-8B65-A5BA7B935C8A}" type="presParOf" srcId="{747437CA-A33F-4280-AA64-2336888478FD}" destId="{E03D6EF2-B9F8-4061-BBBD-A828E9694063}" srcOrd="7" destOrd="0" presId="urn:microsoft.com/office/officeart/2005/8/layout/hierarchy3"/>
    <dgm:cxn modelId="{CAD1249D-4685-48C1-9439-74B0442ACD5D}" type="presParOf" srcId="{747437CA-A33F-4280-AA64-2336888478FD}" destId="{65BF1D96-8472-483F-929C-CAD2086F7C6D}" srcOrd="8" destOrd="0" presId="urn:microsoft.com/office/officeart/2005/8/layout/hierarchy3"/>
    <dgm:cxn modelId="{216B824C-E89F-4908-A148-B626E868F249}" type="presParOf" srcId="{747437CA-A33F-4280-AA64-2336888478FD}" destId="{30055C40-3F56-4101-B3AB-F306667C7144}" srcOrd="9" destOrd="0" presId="urn:microsoft.com/office/officeart/2005/8/layout/hierarchy3"/>
    <dgm:cxn modelId="{8B5751ED-4E55-4BC5-AE2B-EBF237E4D071}" type="presParOf" srcId="{747437CA-A33F-4280-AA64-2336888478FD}" destId="{9A5EE0A8-B173-496D-8554-566BCD767702}" srcOrd="10" destOrd="0" presId="urn:microsoft.com/office/officeart/2005/8/layout/hierarchy3"/>
    <dgm:cxn modelId="{78025EBD-3134-44C0-A69E-B18B65AB29C8}" type="presParOf" srcId="{747437CA-A33F-4280-AA64-2336888478FD}" destId="{F1BFFF73-F71D-4922-B951-1F15783E151D}" srcOrd="11" destOrd="0" presId="urn:microsoft.com/office/officeart/2005/8/layout/hierarchy3"/>
    <dgm:cxn modelId="{822CDC81-5628-493F-84A7-4A9839E6C425}" type="presParOf" srcId="{747437CA-A33F-4280-AA64-2336888478FD}" destId="{BE9E10D4-2B0F-45B3-91FA-7A0F78029F86}" srcOrd="12" destOrd="0" presId="urn:microsoft.com/office/officeart/2005/8/layout/hierarchy3"/>
    <dgm:cxn modelId="{D29D5298-6EEA-4FA0-9B74-DCD75BF2FA67}" type="presParOf" srcId="{747437CA-A33F-4280-AA64-2336888478FD}" destId="{651799B1-8FB3-46BD-BAE5-C037DCFC895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E4A4C1-24C6-46F2-A9EC-C9A57A9C651B}" type="doc">
      <dgm:prSet loTypeId="urn:microsoft.com/office/officeart/2005/8/layout/hChevron3" loCatId="process" qsTypeId="urn:microsoft.com/office/officeart/2005/8/quickstyle/3d2" qsCatId="3D" csTypeId="urn:microsoft.com/office/officeart/2005/8/colors/colorful2" csCatId="colorful" phldr="1"/>
      <dgm:spPr/>
    </dgm:pt>
    <dgm:pt modelId="{94168070-0E35-4F0B-8EF4-CE823717DE77}">
      <dgm:prSet phldrT="[Tekst]" custT="1"/>
      <dgm:spPr/>
      <dgm:t>
        <a:bodyPr/>
        <a:lstStyle/>
        <a:p>
          <a:r>
            <a:rPr lang="pl-PL" sz="1100" b="1" dirty="0" smtClean="0">
              <a:solidFill>
                <a:schemeClr val="tx1"/>
              </a:solidFill>
            </a:rPr>
            <a:t>Aktywizacja zawodowa osób bezrobotnych i poszukujących pracy</a:t>
          </a:r>
          <a:endParaRPr lang="pl-PL" sz="1100" b="1" dirty="0">
            <a:solidFill>
              <a:schemeClr val="tx1"/>
            </a:solidFill>
          </a:endParaRPr>
        </a:p>
      </dgm:t>
    </dgm:pt>
    <dgm:pt modelId="{2DC4A054-7155-4391-9084-A570A4CEACC8}" type="parTrans" cxnId="{D7084E6C-5B55-40FC-908B-5F1F4215DC9A}">
      <dgm:prSet/>
      <dgm:spPr/>
      <dgm:t>
        <a:bodyPr/>
        <a:lstStyle/>
        <a:p>
          <a:endParaRPr lang="pl-PL"/>
        </a:p>
      </dgm:t>
    </dgm:pt>
    <dgm:pt modelId="{A1BF372F-0B10-4760-ADB1-DF8AFD74AA16}" type="sibTrans" cxnId="{D7084E6C-5B55-40FC-908B-5F1F4215DC9A}">
      <dgm:prSet/>
      <dgm:spPr/>
      <dgm:t>
        <a:bodyPr/>
        <a:lstStyle/>
        <a:p>
          <a:endParaRPr lang="pl-PL"/>
        </a:p>
      </dgm:t>
    </dgm:pt>
    <dgm:pt modelId="{1B090351-B83F-4205-B9B6-B19F4FF1E69B}">
      <dgm:prSet phldrT="[Tekst]" custT="1"/>
      <dgm:spPr/>
      <dgm:t>
        <a:bodyPr/>
        <a:lstStyle/>
        <a:p>
          <a:r>
            <a:rPr lang="pl-PL" sz="1600" b="1" smtClean="0">
              <a:solidFill>
                <a:schemeClr val="tx1"/>
              </a:solidFill>
            </a:rPr>
            <a:t>Projekty PUP</a:t>
          </a:r>
          <a:endParaRPr lang="pl-PL" sz="1600" b="1" dirty="0">
            <a:solidFill>
              <a:schemeClr val="tx1"/>
            </a:solidFill>
          </a:endParaRPr>
        </a:p>
      </dgm:t>
    </dgm:pt>
    <dgm:pt modelId="{2719A1D3-8F48-43ED-9012-72C07A23C166}" type="parTrans" cxnId="{EBE6A4A3-8E26-4B37-A9C3-D64E5F2FBA7F}">
      <dgm:prSet/>
      <dgm:spPr/>
      <dgm:t>
        <a:bodyPr/>
        <a:lstStyle/>
        <a:p>
          <a:endParaRPr lang="pl-PL"/>
        </a:p>
      </dgm:t>
    </dgm:pt>
    <dgm:pt modelId="{B747C8BF-0C5C-4FDB-B388-BDDC806DEB44}" type="sibTrans" cxnId="{EBE6A4A3-8E26-4B37-A9C3-D64E5F2FBA7F}">
      <dgm:prSet/>
      <dgm:spPr/>
      <dgm:t>
        <a:bodyPr/>
        <a:lstStyle/>
        <a:p>
          <a:endParaRPr lang="pl-PL"/>
        </a:p>
      </dgm:t>
    </dgm:pt>
    <dgm:pt modelId="{D6975EE0-C5C5-4323-9019-FA09234E143F}">
      <dgm:prSet phldrT="[Tekst]" custT="1"/>
      <dgm:spPr/>
      <dgm:t>
        <a:bodyPr/>
        <a:lstStyle/>
        <a:p>
          <a:r>
            <a:rPr lang="pl-PL" sz="1600" b="1" smtClean="0">
              <a:solidFill>
                <a:schemeClr val="tx1"/>
              </a:solidFill>
            </a:rPr>
            <a:t>Działanie FEWP.06.01</a:t>
          </a:r>
          <a:endParaRPr lang="pl-PL" sz="1600" b="1" dirty="0">
            <a:solidFill>
              <a:schemeClr val="tx1"/>
            </a:solidFill>
          </a:endParaRPr>
        </a:p>
      </dgm:t>
    </dgm:pt>
    <dgm:pt modelId="{21A63999-3CDB-49BE-8609-27EC8C853794}" type="sibTrans" cxnId="{95164926-D16A-417A-BA21-193347ACC4B9}">
      <dgm:prSet/>
      <dgm:spPr/>
      <dgm:t>
        <a:bodyPr/>
        <a:lstStyle/>
        <a:p>
          <a:endParaRPr lang="pl-PL"/>
        </a:p>
      </dgm:t>
    </dgm:pt>
    <dgm:pt modelId="{18936094-D37A-43F2-B029-69CADC1DE88B}" type="parTrans" cxnId="{95164926-D16A-417A-BA21-193347ACC4B9}">
      <dgm:prSet/>
      <dgm:spPr/>
      <dgm:t>
        <a:bodyPr/>
        <a:lstStyle/>
        <a:p>
          <a:endParaRPr lang="pl-PL"/>
        </a:p>
      </dgm:t>
    </dgm:pt>
    <dgm:pt modelId="{8AFC41E3-38E6-41D7-88B9-0B90C058EF4A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EFS +</a:t>
          </a:r>
        </a:p>
        <a:p>
          <a:r>
            <a:rPr lang="pl-PL" sz="1600" b="1" dirty="0" smtClean="0">
              <a:solidFill>
                <a:schemeClr val="tx1"/>
              </a:solidFill>
            </a:rPr>
            <a:t>Aktywni +</a:t>
          </a:r>
          <a:endParaRPr lang="pl-PL" sz="1600" b="1" dirty="0">
            <a:solidFill>
              <a:schemeClr val="tx1"/>
            </a:solidFill>
          </a:endParaRPr>
        </a:p>
      </dgm:t>
    </dgm:pt>
    <dgm:pt modelId="{886DBB11-22BA-4E5F-A137-8A5E9328638E}" type="parTrans" cxnId="{890DB92C-CCA2-4648-8440-4BE3667E15B6}">
      <dgm:prSet/>
      <dgm:spPr/>
      <dgm:t>
        <a:bodyPr/>
        <a:lstStyle/>
        <a:p>
          <a:endParaRPr lang="pl-PL"/>
        </a:p>
      </dgm:t>
    </dgm:pt>
    <dgm:pt modelId="{705A846C-CC8A-4638-9CD0-F56FCC5C1A69}" type="sibTrans" cxnId="{890DB92C-CCA2-4648-8440-4BE3667E15B6}">
      <dgm:prSet/>
      <dgm:spPr/>
      <dgm:t>
        <a:bodyPr/>
        <a:lstStyle/>
        <a:p>
          <a:endParaRPr lang="pl-PL"/>
        </a:p>
      </dgm:t>
    </dgm:pt>
    <dgm:pt modelId="{D2B3CE00-8C05-499B-A72A-09E5C2392862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Czas realizacji: 01.01.2023 – 31.12.2024r.</a:t>
          </a:r>
          <a:endParaRPr lang="pl-PL" sz="1200" b="1" dirty="0">
            <a:solidFill>
              <a:schemeClr val="tx1"/>
            </a:solidFill>
          </a:endParaRPr>
        </a:p>
      </dgm:t>
    </dgm:pt>
    <dgm:pt modelId="{78A3B42A-93BE-43A5-BDC9-00AB130E90BC}" type="parTrans" cxnId="{B4DAB929-8F8D-4FBC-AAB0-8D0D76F43CB6}">
      <dgm:prSet/>
      <dgm:spPr/>
    </dgm:pt>
    <dgm:pt modelId="{8780C7D4-40AE-4E3A-9AB9-229C1A70D406}" type="sibTrans" cxnId="{B4DAB929-8F8D-4FBC-AAB0-8D0D76F43CB6}">
      <dgm:prSet/>
      <dgm:spPr/>
    </dgm:pt>
    <dgm:pt modelId="{2185221E-9DD8-40BE-8451-0F780E43DEBF}" type="pres">
      <dgm:prSet presAssocID="{F0E4A4C1-24C6-46F2-A9EC-C9A57A9C651B}" presName="Name0" presStyleCnt="0">
        <dgm:presLayoutVars>
          <dgm:dir/>
          <dgm:resizeHandles val="exact"/>
        </dgm:presLayoutVars>
      </dgm:prSet>
      <dgm:spPr/>
    </dgm:pt>
    <dgm:pt modelId="{AED36111-2A73-420A-8206-E73C88BB4AB4}" type="pres">
      <dgm:prSet presAssocID="{D6975EE0-C5C5-4323-9019-FA09234E143F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F421D2-9B21-4F41-BCBF-2DD63668109A}" type="pres">
      <dgm:prSet presAssocID="{21A63999-3CDB-49BE-8609-27EC8C853794}" presName="parSpace" presStyleCnt="0"/>
      <dgm:spPr/>
    </dgm:pt>
    <dgm:pt modelId="{9BFB0447-DB42-4B43-9C44-CB5D239B724A}" type="pres">
      <dgm:prSet presAssocID="{94168070-0E35-4F0B-8EF4-CE823717DE77}" presName="parTxOnly" presStyleLbl="node1" presStyleIdx="1" presStyleCnt="5" custLinFactNeighborX="-52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4CFF53-FB85-4023-95DD-2E3461533FD5}" type="pres">
      <dgm:prSet presAssocID="{A1BF372F-0B10-4760-ADB1-DF8AFD74AA16}" presName="parSpace" presStyleCnt="0"/>
      <dgm:spPr/>
    </dgm:pt>
    <dgm:pt modelId="{266C4F32-84A1-4401-8DCC-A7F960854977}" type="pres">
      <dgm:prSet presAssocID="{1B090351-B83F-4205-B9B6-B19F4FF1E69B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7FD1E4-1350-45F9-91D9-5260A0F2D8CE}" type="pres">
      <dgm:prSet presAssocID="{B747C8BF-0C5C-4FDB-B388-BDDC806DEB44}" presName="parSpace" presStyleCnt="0"/>
      <dgm:spPr/>
    </dgm:pt>
    <dgm:pt modelId="{D89C5666-D724-4FC0-AD0F-444FDB96EEB4}" type="pres">
      <dgm:prSet presAssocID="{8AFC41E3-38E6-41D7-88B9-0B90C058EF4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D0C745-651D-4D6A-BEDA-95E29D240D57}" type="pres">
      <dgm:prSet presAssocID="{705A846C-CC8A-4638-9CD0-F56FCC5C1A69}" presName="parSpace" presStyleCnt="0"/>
      <dgm:spPr/>
    </dgm:pt>
    <dgm:pt modelId="{6C173C69-1449-45B4-BCEB-A2462E37509E}" type="pres">
      <dgm:prSet presAssocID="{D2B3CE00-8C05-499B-A72A-09E5C239286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FD6B66-8F9F-4B27-BCCF-0945E5AF008A}" type="presOf" srcId="{D6975EE0-C5C5-4323-9019-FA09234E143F}" destId="{AED36111-2A73-420A-8206-E73C88BB4AB4}" srcOrd="0" destOrd="0" presId="urn:microsoft.com/office/officeart/2005/8/layout/hChevron3"/>
    <dgm:cxn modelId="{81AEE374-14CD-4CEF-A090-E5779565CE04}" type="presOf" srcId="{F0E4A4C1-24C6-46F2-A9EC-C9A57A9C651B}" destId="{2185221E-9DD8-40BE-8451-0F780E43DEBF}" srcOrd="0" destOrd="0" presId="urn:microsoft.com/office/officeart/2005/8/layout/hChevron3"/>
    <dgm:cxn modelId="{EBE6A4A3-8E26-4B37-A9C3-D64E5F2FBA7F}" srcId="{F0E4A4C1-24C6-46F2-A9EC-C9A57A9C651B}" destId="{1B090351-B83F-4205-B9B6-B19F4FF1E69B}" srcOrd="2" destOrd="0" parTransId="{2719A1D3-8F48-43ED-9012-72C07A23C166}" sibTransId="{B747C8BF-0C5C-4FDB-B388-BDDC806DEB44}"/>
    <dgm:cxn modelId="{C27E59F6-640D-4C71-89F2-136E0933D249}" type="presOf" srcId="{94168070-0E35-4F0B-8EF4-CE823717DE77}" destId="{9BFB0447-DB42-4B43-9C44-CB5D239B724A}" srcOrd="0" destOrd="0" presId="urn:microsoft.com/office/officeart/2005/8/layout/hChevron3"/>
    <dgm:cxn modelId="{D7084E6C-5B55-40FC-908B-5F1F4215DC9A}" srcId="{F0E4A4C1-24C6-46F2-A9EC-C9A57A9C651B}" destId="{94168070-0E35-4F0B-8EF4-CE823717DE77}" srcOrd="1" destOrd="0" parTransId="{2DC4A054-7155-4391-9084-A570A4CEACC8}" sibTransId="{A1BF372F-0B10-4760-ADB1-DF8AFD74AA16}"/>
    <dgm:cxn modelId="{B4DAB929-8F8D-4FBC-AAB0-8D0D76F43CB6}" srcId="{F0E4A4C1-24C6-46F2-A9EC-C9A57A9C651B}" destId="{D2B3CE00-8C05-499B-A72A-09E5C2392862}" srcOrd="4" destOrd="0" parTransId="{78A3B42A-93BE-43A5-BDC9-00AB130E90BC}" sibTransId="{8780C7D4-40AE-4E3A-9AB9-229C1A70D406}"/>
    <dgm:cxn modelId="{B3073752-1CCD-43BF-A5C3-FC8C23AB570E}" type="presOf" srcId="{1B090351-B83F-4205-B9B6-B19F4FF1E69B}" destId="{266C4F32-84A1-4401-8DCC-A7F960854977}" srcOrd="0" destOrd="0" presId="urn:microsoft.com/office/officeart/2005/8/layout/hChevron3"/>
    <dgm:cxn modelId="{95164926-D16A-417A-BA21-193347ACC4B9}" srcId="{F0E4A4C1-24C6-46F2-A9EC-C9A57A9C651B}" destId="{D6975EE0-C5C5-4323-9019-FA09234E143F}" srcOrd="0" destOrd="0" parTransId="{18936094-D37A-43F2-B029-69CADC1DE88B}" sibTransId="{21A63999-3CDB-49BE-8609-27EC8C853794}"/>
    <dgm:cxn modelId="{F53C76EC-4A72-40C3-97E3-D2A32135D3A3}" type="presOf" srcId="{D2B3CE00-8C05-499B-A72A-09E5C2392862}" destId="{6C173C69-1449-45B4-BCEB-A2462E37509E}" srcOrd="0" destOrd="0" presId="urn:microsoft.com/office/officeart/2005/8/layout/hChevron3"/>
    <dgm:cxn modelId="{A0EC2D9A-BC06-437F-BA57-A9C77CAE4189}" type="presOf" srcId="{8AFC41E3-38E6-41D7-88B9-0B90C058EF4A}" destId="{D89C5666-D724-4FC0-AD0F-444FDB96EEB4}" srcOrd="0" destOrd="0" presId="urn:microsoft.com/office/officeart/2005/8/layout/hChevron3"/>
    <dgm:cxn modelId="{890DB92C-CCA2-4648-8440-4BE3667E15B6}" srcId="{F0E4A4C1-24C6-46F2-A9EC-C9A57A9C651B}" destId="{8AFC41E3-38E6-41D7-88B9-0B90C058EF4A}" srcOrd="3" destOrd="0" parTransId="{886DBB11-22BA-4E5F-A137-8A5E9328638E}" sibTransId="{705A846C-CC8A-4638-9CD0-F56FCC5C1A69}"/>
    <dgm:cxn modelId="{4FE58B4E-1786-4C19-AD62-24D198210F96}" type="presParOf" srcId="{2185221E-9DD8-40BE-8451-0F780E43DEBF}" destId="{AED36111-2A73-420A-8206-E73C88BB4AB4}" srcOrd="0" destOrd="0" presId="urn:microsoft.com/office/officeart/2005/8/layout/hChevron3"/>
    <dgm:cxn modelId="{C0D64438-6D2F-422D-BA2A-B20BD9BFEA0E}" type="presParOf" srcId="{2185221E-9DD8-40BE-8451-0F780E43DEBF}" destId="{C6F421D2-9B21-4F41-BCBF-2DD63668109A}" srcOrd="1" destOrd="0" presId="urn:microsoft.com/office/officeart/2005/8/layout/hChevron3"/>
    <dgm:cxn modelId="{3803FD08-1352-4933-B927-B823A83669DB}" type="presParOf" srcId="{2185221E-9DD8-40BE-8451-0F780E43DEBF}" destId="{9BFB0447-DB42-4B43-9C44-CB5D239B724A}" srcOrd="2" destOrd="0" presId="urn:microsoft.com/office/officeart/2005/8/layout/hChevron3"/>
    <dgm:cxn modelId="{282A73A4-B7C8-4207-9271-BC757A285D6D}" type="presParOf" srcId="{2185221E-9DD8-40BE-8451-0F780E43DEBF}" destId="{CA4CFF53-FB85-4023-95DD-2E3461533FD5}" srcOrd="3" destOrd="0" presId="urn:microsoft.com/office/officeart/2005/8/layout/hChevron3"/>
    <dgm:cxn modelId="{CF60E844-14E5-49A5-BC70-61C108291B39}" type="presParOf" srcId="{2185221E-9DD8-40BE-8451-0F780E43DEBF}" destId="{266C4F32-84A1-4401-8DCC-A7F960854977}" srcOrd="4" destOrd="0" presId="urn:microsoft.com/office/officeart/2005/8/layout/hChevron3"/>
    <dgm:cxn modelId="{188D62BC-6300-48EC-9D22-1A2AD8CBAAD0}" type="presParOf" srcId="{2185221E-9DD8-40BE-8451-0F780E43DEBF}" destId="{607FD1E4-1350-45F9-91D9-5260A0F2D8CE}" srcOrd="5" destOrd="0" presId="urn:microsoft.com/office/officeart/2005/8/layout/hChevron3"/>
    <dgm:cxn modelId="{A4795A48-8939-4CE5-808F-B6AF0A8F1568}" type="presParOf" srcId="{2185221E-9DD8-40BE-8451-0F780E43DEBF}" destId="{D89C5666-D724-4FC0-AD0F-444FDB96EEB4}" srcOrd="6" destOrd="0" presId="urn:microsoft.com/office/officeart/2005/8/layout/hChevron3"/>
    <dgm:cxn modelId="{3A9A3EC9-02D3-4BF4-84DA-F3F7D75E1607}" type="presParOf" srcId="{2185221E-9DD8-40BE-8451-0F780E43DEBF}" destId="{75D0C745-651D-4D6A-BEDA-95E29D240D57}" srcOrd="7" destOrd="0" presId="urn:microsoft.com/office/officeart/2005/8/layout/hChevron3"/>
    <dgm:cxn modelId="{14BCCAA9-3A15-4B37-A87C-1F03325A6E1C}" type="presParOf" srcId="{2185221E-9DD8-40BE-8451-0F780E43DEBF}" destId="{6C173C69-1449-45B4-BCEB-A2462E37509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017F38-9E50-4B23-9480-5A5B326E5B4B}" type="doc">
      <dgm:prSet loTypeId="urn:microsoft.com/office/officeart/2005/8/layout/hProcess7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A6756C3-EB03-451D-A05C-146C668D5886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KONSULTACJE</a:t>
          </a:r>
          <a:endParaRPr lang="pl-PL" b="1" dirty="0">
            <a:solidFill>
              <a:schemeClr val="tx1"/>
            </a:solidFill>
          </a:endParaRPr>
        </a:p>
      </dgm:t>
    </dgm:pt>
    <dgm:pt modelId="{FE73498A-38D0-42E6-8222-EBC07DEEBAFD}" type="parTrans" cxnId="{74F7B664-1E3F-4764-B483-D48999C940FF}">
      <dgm:prSet/>
      <dgm:spPr/>
      <dgm:t>
        <a:bodyPr/>
        <a:lstStyle/>
        <a:p>
          <a:endParaRPr lang="pl-PL"/>
        </a:p>
      </dgm:t>
    </dgm:pt>
    <dgm:pt modelId="{3385207C-1BED-4EA8-A61D-B0BBD461FD67}" type="sibTrans" cxnId="{74F7B664-1E3F-4764-B483-D48999C940FF}">
      <dgm:prSet/>
      <dgm:spPr/>
      <dgm:t>
        <a:bodyPr/>
        <a:lstStyle/>
        <a:p>
          <a:endParaRPr lang="pl-PL"/>
        </a:p>
      </dgm:t>
    </dgm:pt>
    <dgm:pt modelId="{2FF43930-99E8-4FDE-9550-63A9E70E353E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WARSZTATY</a:t>
          </a:r>
          <a:endParaRPr lang="pl-PL" b="1" dirty="0">
            <a:solidFill>
              <a:schemeClr val="tx1"/>
            </a:solidFill>
          </a:endParaRPr>
        </a:p>
      </dgm:t>
    </dgm:pt>
    <dgm:pt modelId="{DA145549-424B-4651-8319-6324C2A5A65A}" type="parTrans" cxnId="{6D842C17-A7F1-48F0-8342-26A99178C65A}">
      <dgm:prSet/>
      <dgm:spPr/>
      <dgm:t>
        <a:bodyPr/>
        <a:lstStyle/>
        <a:p>
          <a:endParaRPr lang="pl-PL"/>
        </a:p>
      </dgm:t>
    </dgm:pt>
    <dgm:pt modelId="{646A17D7-FD12-4E92-B784-5DE18CB6527F}" type="sibTrans" cxnId="{6D842C17-A7F1-48F0-8342-26A99178C65A}">
      <dgm:prSet/>
      <dgm:spPr/>
      <dgm:t>
        <a:bodyPr/>
        <a:lstStyle/>
        <a:p>
          <a:endParaRPr lang="pl-PL"/>
        </a:p>
      </dgm:t>
    </dgm:pt>
    <dgm:pt modelId="{AB047D46-F5CC-4C1C-8B92-2C70027458EA}">
      <dgm:prSet phldrT="[Tekst]" custT="1"/>
      <dgm:spPr/>
      <dgm:t>
        <a:bodyPr/>
        <a:lstStyle/>
        <a:p>
          <a:pPr algn="ctr"/>
          <a:r>
            <a:rPr lang="pl-PL" sz="1200" b="1" i="1" dirty="0" smtClean="0">
              <a:solidFill>
                <a:schemeClr val="tx1"/>
              </a:solidFill>
            </a:rPr>
            <a:t>Zgodnie z potrzebami uczestników:</a:t>
          </a:r>
          <a:endParaRPr lang="pl-PL" sz="1200" dirty="0"/>
        </a:p>
      </dgm:t>
    </dgm:pt>
    <dgm:pt modelId="{01DE89CB-904C-42DB-BB16-510B4CDCD85C}" type="parTrans" cxnId="{B5997D7F-F720-40BF-B45A-7D58232CB18D}">
      <dgm:prSet/>
      <dgm:spPr/>
      <dgm:t>
        <a:bodyPr/>
        <a:lstStyle/>
        <a:p>
          <a:endParaRPr lang="pl-PL"/>
        </a:p>
      </dgm:t>
    </dgm:pt>
    <dgm:pt modelId="{2E8E9BFB-938B-4B62-B0C3-9E8D8820E5D5}" type="sibTrans" cxnId="{B5997D7F-F720-40BF-B45A-7D58232CB18D}">
      <dgm:prSet/>
      <dgm:spPr/>
      <dgm:t>
        <a:bodyPr/>
        <a:lstStyle/>
        <a:p>
          <a:endParaRPr lang="pl-PL"/>
        </a:p>
      </dgm:t>
    </dgm:pt>
    <dgm:pt modelId="{E01EFD6E-58B9-430B-943D-5487C0429F24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SZKOLENIA</a:t>
          </a:r>
          <a:endParaRPr lang="pl-PL" b="1" dirty="0">
            <a:solidFill>
              <a:schemeClr val="tx1"/>
            </a:solidFill>
          </a:endParaRPr>
        </a:p>
      </dgm:t>
    </dgm:pt>
    <dgm:pt modelId="{16552FF6-766B-4A45-8189-CD17733E21CF}" type="parTrans" cxnId="{16A8612D-0C42-4070-8258-B5828AD6AAF2}">
      <dgm:prSet/>
      <dgm:spPr/>
      <dgm:t>
        <a:bodyPr/>
        <a:lstStyle/>
        <a:p>
          <a:endParaRPr lang="pl-PL"/>
        </a:p>
      </dgm:t>
    </dgm:pt>
    <dgm:pt modelId="{3641644E-6598-47FF-88FF-9195069156FB}" type="sibTrans" cxnId="{16A8612D-0C42-4070-8258-B5828AD6AAF2}">
      <dgm:prSet/>
      <dgm:spPr/>
      <dgm:t>
        <a:bodyPr/>
        <a:lstStyle/>
        <a:p>
          <a:endParaRPr lang="pl-PL"/>
        </a:p>
      </dgm:t>
    </dgm:pt>
    <dgm:pt modelId="{1D1D723E-4222-403C-B1FC-A9A129B73B08}">
      <dgm:prSet phldrT="[Tekst]" custT="1"/>
      <dgm:spPr/>
      <dgm:t>
        <a:bodyPr/>
        <a:lstStyle/>
        <a:p>
          <a:pPr algn="ctr"/>
          <a:r>
            <a:rPr lang="pl-PL" sz="1200" b="1" i="1" dirty="0" smtClean="0">
              <a:solidFill>
                <a:schemeClr val="tx1"/>
              </a:solidFill>
            </a:rPr>
            <a:t>Zgodnie z potrzebami uczestników:</a:t>
          </a:r>
          <a:endParaRPr lang="pl-PL" sz="1200" dirty="0"/>
        </a:p>
      </dgm:t>
    </dgm:pt>
    <dgm:pt modelId="{CD50CD72-57D4-4A36-AAE3-A0A5CB9A9B87}" type="parTrans" cxnId="{87B5CA77-AEA0-4268-BC60-19B68B5AA6CE}">
      <dgm:prSet/>
      <dgm:spPr/>
      <dgm:t>
        <a:bodyPr/>
        <a:lstStyle/>
        <a:p>
          <a:endParaRPr lang="pl-PL"/>
        </a:p>
      </dgm:t>
    </dgm:pt>
    <dgm:pt modelId="{6024B6F6-B935-468F-872D-0F63C418986D}" type="sibTrans" cxnId="{87B5CA77-AEA0-4268-BC60-19B68B5AA6CE}">
      <dgm:prSet/>
      <dgm:spPr/>
      <dgm:t>
        <a:bodyPr/>
        <a:lstStyle/>
        <a:p>
          <a:endParaRPr lang="pl-PL"/>
        </a:p>
      </dgm:t>
    </dgm:pt>
    <dgm:pt modelId="{F93C9523-CE29-4BC8-BBAA-5A12F267289E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doradca zawodowy</a:t>
          </a:r>
          <a:endParaRPr lang="pl-PL" sz="1200" dirty="0">
            <a:solidFill>
              <a:schemeClr val="tx1"/>
            </a:solidFill>
          </a:endParaRPr>
        </a:p>
      </dgm:t>
    </dgm:pt>
    <dgm:pt modelId="{D6477842-03DA-4164-B684-3CC9973A70C4}" type="parTrans" cxnId="{29A04A45-25E0-44B4-99F9-BEF545CD0CCC}">
      <dgm:prSet/>
      <dgm:spPr/>
      <dgm:t>
        <a:bodyPr/>
        <a:lstStyle/>
        <a:p>
          <a:endParaRPr lang="pl-PL"/>
        </a:p>
      </dgm:t>
    </dgm:pt>
    <dgm:pt modelId="{4BE2454F-8624-42B2-9A31-FCEA8F95BE70}" type="sibTrans" cxnId="{29A04A45-25E0-44B4-99F9-BEF545CD0CCC}">
      <dgm:prSet/>
      <dgm:spPr/>
      <dgm:t>
        <a:bodyPr/>
        <a:lstStyle/>
        <a:p>
          <a:endParaRPr lang="pl-PL"/>
        </a:p>
      </dgm:t>
    </dgm:pt>
    <dgm:pt modelId="{A27D0830-E115-48AA-B209-25D093296E3E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psycholog</a:t>
          </a:r>
          <a:endParaRPr lang="pl-PL" sz="1200" dirty="0">
            <a:solidFill>
              <a:schemeClr val="tx1"/>
            </a:solidFill>
          </a:endParaRPr>
        </a:p>
      </dgm:t>
    </dgm:pt>
    <dgm:pt modelId="{260BE201-0564-45F5-BBDC-D0A553465C99}" type="parTrans" cxnId="{43D295D1-91BB-4899-99C5-BA662A007B26}">
      <dgm:prSet/>
      <dgm:spPr/>
      <dgm:t>
        <a:bodyPr/>
        <a:lstStyle/>
        <a:p>
          <a:endParaRPr lang="pl-PL"/>
        </a:p>
      </dgm:t>
    </dgm:pt>
    <dgm:pt modelId="{271D5052-A0BE-4DA2-A213-13E00E75D89C}" type="sibTrans" cxnId="{43D295D1-91BB-4899-99C5-BA662A007B26}">
      <dgm:prSet/>
      <dgm:spPr/>
      <dgm:t>
        <a:bodyPr/>
        <a:lstStyle/>
        <a:p>
          <a:endParaRPr lang="pl-PL"/>
        </a:p>
      </dgm:t>
    </dgm:pt>
    <dgm:pt modelId="{D150077E-84D2-468F-B2BF-B83513B4DCFD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prawnik</a:t>
          </a:r>
          <a:endParaRPr lang="pl-PL" sz="1200" dirty="0">
            <a:solidFill>
              <a:schemeClr val="tx1"/>
            </a:solidFill>
          </a:endParaRPr>
        </a:p>
      </dgm:t>
    </dgm:pt>
    <dgm:pt modelId="{6A328A44-DEFE-42E7-B9FD-E688970DAA70}" type="parTrans" cxnId="{8E9CB3AA-0389-4ABA-A402-827407E95208}">
      <dgm:prSet/>
      <dgm:spPr/>
      <dgm:t>
        <a:bodyPr/>
        <a:lstStyle/>
        <a:p>
          <a:endParaRPr lang="pl-PL"/>
        </a:p>
      </dgm:t>
    </dgm:pt>
    <dgm:pt modelId="{B18F5C7A-3B87-4BAB-80E2-AD403745BEF8}" type="sibTrans" cxnId="{8E9CB3AA-0389-4ABA-A402-827407E95208}">
      <dgm:prSet/>
      <dgm:spPr/>
      <dgm:t>
        <a:bodyPr/>
        <a:lstStyle/>
        <a:p>
          <a:endParaRPr lang="pl-PL"/>
        </a:p>
      </dgm:t>
    </dgm:pt>
    <dgm:pt modelId="{6FB1D05E-7507-4ACF-B159-B6D81DB5C6CE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psychiatra</a:t>
          </a:r>
          <a:endParaRPr lang="pl-PL" sz="1200" dirty="0">
            <a:solidFill>
              <a:schemeClr val="tx1"/>
            </a:solidFill>
          </a:endParaRPr>
        </a:p>
      </dgm:t>
    </dgm:pt>
    <dgm:pt modelId="{F374CA23-B399-4D7B-89E5-DD6F57CE4600}" type="parTrans" cxnId="{5B55ABB3-DFE4-4E31-A4BA-6B256F151DDF}">
      <dgm:prSet/>
      <dgm:spPr/>
      <dgm:t>
        <a:bodyPr/>
        <a:lstStyle/>
        <a:p>
          <a:endParaRPr lang="pl-PL"/>
        </a:p>
      </dgm:t>
    </dgm:pt>
    <dgm:pt modelId="{FBCCBF7B-9C83-47E7-84AA-6D28EF309E3E}" type="sibTrans" cxnId="{5B55ABB3-DFE4-4E31-A4BA-6B256F151DDF}">
      <dgm:prSet/>
      <dgm:spPr/>
      <dgm:t>
        <a:bodyPr/>
        <a:lstStyle/>
        <a:p>
          <a:endParaRPr lang="pl-PL"/>
        </a:p>
      </dgm:t>
    </dgm:pt>
    <dgm:pt modelId="{19B18CDD-D7F8-4947-B88F-4DBAB0DA9469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dietetyk</a:t>
          </a:r>
          <a:endParaRPr lang="pl-PL" sz="1200" dirty="0">
            <a:solidFill>
              <a:schemeClr val="tx1"/>
            </a:solidFill>
          </a:endParaRPr>
        </a:p>
      </dgm:t>
    </dgm:pt>
    <dgm:pt modelId="{66F29A42-7639-4EC4-9A41-85604BBBAADF}" type="parTrans" cxnId="{76FE5572-6B64-43E3-8984-DE0702EE1853}">
      <dgm:prSet/>
      <dgm:spPr/>
      <dgm:t>
        <a:bodyPr/>
        <a:lstStyle/>
        <a:p>
          <a:endParaRPr lang="pl-PL"/>
        </a:p>
      </dgm:t>
    </dgm:pt>
    <dgm:pt modelId="{35BBC72B-8823-4A03-ADC9-B46AA2EF199C}" type="sibTrans" cxnId="{76FE5572-6B64-43E3-8984-DE0702EE1853}">
      <dgm:prSet/>
      <dgm:spPr/>
      <dgm:t>
        <a:bodyPr/>
        <a:lstStyle/>
        <a:p>
          <a:endParaRPr lang="pl-PL"/>
        </a:p>
      </dgm:t>
    </dgm:pt>
    <dgm:pt modelId="{BA3C128E-BEA7-4E90-83B1-06EAFEB68C4F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fizjoterapeuta</a:t>
          </a:r>
          <a:endParaRPr lang="pl-PL" sz="1200" dirty="0">
            <a:solidFill>
              <a:schemeClr val="tx1"/>
            </a:solidFill>
          </a:endParaRPr>
        </a:p>
      </dgm:t>
    </dgm:pt>
    <dgm:pt modelId="{9557BC6C-97BB-42AF-A968-9685DEB3CB52}" type="parTrans" cxnId="{99CD8B1F-C801-45E7-9703-E8A05715B77C}">
      <dgm:prSet/>
      <dgm:spPr/>
      <dgm:t>
        <a:bodyPr/>
        <a:lstStyle/>
        <a:p>
          <a:endParaRPr lang="pl-PL"/>
        </a:p>
      </dgm:t>
    </dgm:pt>
    <dgm:pt modelId="{B3F47D46-336B-4F2C-8E61-39360751DBFA}" type="sibTrans" cxnId="{99CD8B1F-C801-45E7-9703-E8A05715B77C}">
      <dgm:prSet/>
      <dgm:spPr/>
      <dgm:t>
        <a:bodyPr/>
        <a:lstStyle/>
        <a:p>
          <a:endParaRPr lang="pl-PL"/>
        </a:p>
      </dgm:t>
    </dgm:pt>
    <dgm:pt modelId="{EFB7CE0C-349B-4995-9E5D-88EB839F5DE7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pracownik socjalny</a:t>
          </a:r>
          <a:endParaRPr lang="pl-PL" sz="1200" dirty="0">
            <a:solidFill>
              <a:schemeClr val="tx1"/>
            </a:solidFill>
          </a:endParaRPr>
        </a:p>
      </dgm:t>
    </dgm:pt>
    <dgm:pt modelId="{655E68F2-C143-48C6-805B-A081EA6209D3}" type="parTrans" cxnId="{A772E2AF-F104-4C1D-B6C7-C9983F7F91C0}">
      <dgm:prSet/>
      <dgm:spPr/>
      <dgm:t>
        <a:bodyPr/>
        <a:lstStyle/>
        <a:p>
          <a:endParaRPr lang="pl-PL"/>
        </a:p>
      </dgm:t>
    </dgm:pt>
    <dgm:pt modelId="{577414E8-75F9-42E0-935D-8C1566B7B2A8}" type="sibTrans" cxnId="{A772E2AF-F104-4C1D-B6C7-C9983F7F91C0}">
      <dgm:prSet/>
      <dgm:spPr/>
      <dgm:t>
        <a:bodyPr/>
        <a:lstStyle/>
        <a:p>
          <a:endParaRPr lang="pl-PL"/>
        </a:p>
      </dgm:t>
    </dgm:pt>
    <dgm:pt modelId="{91CAB3EB-8616-438C-9733-13AC3DB16092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logopeda</a:t>
          </a:r>
          <a:endParaRPr lang="pl-PL" sz="1200" dirty="0">
            <a:solidFill>
              <a:schemeClr val="tx1"/>
            </a:solidFill>
          </a:endParaRPr>
        </a:p>
      </dgm:t>
    </dgm:pt>
    <dgm:pt modelId="{00F09B16-D497-4D38-99A8-2961E9924D87}" type="parTrans" cxnId="{91BAA796-7657-4161-91C4-02B19322C051}">
      <dgm:prSet/>
      <dgm:spPr/>
      <dgm:t>
        <a:bodyPr/>
        <a:lstStyle/>
        <a:p>
          <a:endParaRPr lang="pl-PL"/>
        </a:p>
      </dgm:t>
    </dgm:pt>
    <dgm:pt modelId="{35008C65-B41C-41D2-B432-1047E4FEFC79}" type="sibTrans" cxnId="{91BAA796-7657-4161-91C4-02B19322C051}">
      <dgm:prSet/>
      <dgm:spPr/>
      <dgm:t>
        <a:bodyPr/>
        <a:lstStyle/>
        <a:p>
          <a:endParaRPr lang="pl-PL"/>
        </a:p>
      </dgm:t>
    </dgm:pt>
    <dgm:pt modelId="{302CF908-347A-4552-BFE9-468C207594F9}">
      <dgm:prSet phldrT="[Tekst]" custT="1"/>
      <dgm:spPr/>
      <dgm:t>
        <a:bodyPr/>
        <a:lstStyle/>
        <a:p>
          <a:pPr algn="l"/>
          <a:r>
            <a:rPr lang="pl-PL" sz="1200" dirty="0" err="1" smtClean="0">
              <a:solidFill>
                <a:schemeClr val="tx1"/>
              </a:solidFill>
            </a:rPr>
            <a:t>optometrysta</a:t>
          </a:r>
          <a:endParaRPr lang="pl-PL" sz="1200" dirty="0">
            <a:solidFill>
              <a:schemeClr val="tx1"/>
            </a:solidFill>
          </a:endParaRPr>
        </a:p>
      </dgm:t>
    </dgm:pt>
    <dgm:pt modelId="{47BAD026-B01D-4348-ACAD-3F6F704131C5}" type="parTrans" cxnId="{5A4DEAEF-0568-4408-B757-26C5BEB9ECD6}">
      <dgm:prSet/>
      <dgm:spPr/>
      <dgm:t>
        <a:bodyPr/>
        <a:lstStyle/>
        <a:p>
          <a:endParaRPr lang="pl-PL"/>
        </a:p>
      </dgm:t>
    </dgm:pt>
    <dgm:pt modelId="{19594252-8AA3-487D-BA58-A97705251EDF}" type="sibTrans" cxnId="{5A4DEAEF-0568-4408-B757-26C5BEB9ECD6}">
      <dgm:prSet/>
      <dgm:spPr/>
      <dgm:t>
        <a:bodyPr/>
        <a:lstStyle/>
        <a:p>
          <a:endParaRPr lang="pl-PL"/>
        </a:p>
      </dgm:t>
    </dgm:pt>
    <dgm:pt modelId="{F5CF3274-FD83-42FB-8860-FA1A680CF8E8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fryzjer</a:t>
          </a:r>
          <a:endParaRPr lang="pl-PL" sz="1200" dirty="0">
            <a:solidFill>
              <a:schemeClr val="tx1"/>
            </a:solidFill>
          </a:endParaRPr>
        </a:p>
      </dgm:t>
    </dgm:pt>
    <dgm:pt modelId="{86A09C5D-C08A-459E-BF77-A2616DA8F26C}" type="parTrans" cxnId="{D6B2F9EB-5A8C-40F2-BB95-D705FC72F5DA}">
      <dgm:prSet/>
      <dgm:spPr/>
      <dgm:t>
        <a:bodyPr/>
        <a:lstStyle/>
        <a:p>
          <a:endParaRPr lang="pl-PL"/>
        </a:p>
      </dgm:t>
    </dgm:pt>
    <dgm:pt modelId="{416EBB90-4C70-40FF-A3CB-79AA0877B426}" type="sibTrans" cxnId="{D6B2F9EB-5A8C-40F2-BB95-D705FC72F5DA}">
      <dgm:prSet/>
      <dgm:spPr/>
      <dgm:t>
        <a:bodyPr/>
        <a:lstStyle/>
        <a:p>
          <a:endParaRPr lang="pl-PL"/>
        </a:p>
      </dgm:t>
    </dgm:pt>
    <dgm:pt modelId="{3046F6D0-73DD-44AD-8800-A55478325F27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stylista</a:t>
          </a:r>
          <a:endParaRPr lang="pl-PL" sz="1200" dirty="0">
            <a:solidFill>
              <a:schemeClr val="tx1"/>
            </a:solidFill>
          </a:endParaRPr>
        </a:p>
      </dgm:t>
    </dgm:pt>
    <dgm:pt modelId="{9C1A2B7F-FD36-4C73-A44D-A2A2F2D6434B}" type="parTrans" cxnId="{0422CD55-5FED-4C3A-A86C-0E15C27C8360}">
      <dgm:prSet/>
      <dgm:spPr/>
      <dgm:t>
        <a:bodyPr/>
        <a:lstStyle/>
        <a:p>
          <a:endParaRPr lang="pl-PL"/>
        </a:p>
      </dgm:t>
    </dgm:pt>
    <dgm:pt modelId="{002C89FA-73E5-4F6E-94AD-EC3F4DB9778C}" type="sibTrans" cxnId="{0422CD55-5FED-4C3A-A86C-0E15C27C8360}">
      <dgm:prSet/>
      <dgm:spPr/>
      <dgm:t>
        <a:bodyPr/>
        <a:lstStyle/>
        <a:p>
          <a:endParaRPr lang="pl-PL"/>
        </a:p>
      </dgm:t>
    </dgm:pt>
    <dgm:pt modelId="{B4E0E2E9-243A-4854-822C-8980D5640C04}">
      <dgm:prSet phldrT="[Tekst]" custT="1"/>
      <dgm:spPr/>
      <dgm:t>
        <a:bodyPr/>
        <a:lstStyle/>
        <a:p>
          <a:pPr algn="ctr"/>
          <a:r>
            <a:rPr lang="pl-PL" sz="1200" b="1" i="1" dirty="0" smtClean="0">
              <a:solidFill>
                <a:schemeClr val="tx1"/>
              </a:solidFill>
            </a:rPr>
            <a:t>Zgodnie z potrzebami uczestników:</a:t>
          </a:r>
          <a:endParaRPr lang="pl-PL" sz="1200" b="1" i="1" dirty="0">
            <a:solidFill>
              <a:schemeClr val="tx1"/>
            </a:solidFill>
          </a:endParaRPr>
        </a:p>
      </dgm:t>
    </dgm:pt>
    <dgm:pt modelId="{B7995EB3-066D-4DDD-9689-1FC6936A97E4}" type="parTrans" cxnId="{D8E0546F-D8A3-4502-9BD7-4CE69FA6A9FE}">
      <dgm:prSet/>
      <dgm:spPr/>
      <dgm:t>
        <a:bodyPr/>
        <a:lstStyle/>
        <a:p>
          <a:endParaRPr lang="pl-PL"/>
        </a:p>
      </dgm:t>
    </dgm:pt>
    <dgm:pt modelId="{6493E053-F4FD-4E4A-8A97-7A87A4E33E7F}" type="sibTrans" cxnId="{D8E0546F-D8A3-4502-9BD7-4CE69FA6A9FE}">
      <dgm:prSet/>
      <dgm:spPr/>
      <dgm:t>
        <a:bodyPr/>
        <a:lstStyle/>
        <a:p>
          <a:endParaRPr lang="pl-PL"/>
        </a:p>
      </dgm:t>
    </dgm:pt>
    <dgm:pt modelId="{590959CF-7ED2-46A5-A73F-079D703EBCFC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„Aktywne poszukiwanie pracy”</a:t>
          </a:r>
        </a:p>
        <a:p>
          <a:pPr algn="l"/>
          <a:endParaRPr lang="pl-PL" sz="1200" dirty="0">
            <a:solidFill>
              <a:schemeClr val="tx1"/>
            </a:solidFill>
          </a:endParaRPr>
        </a:p>
      </dgm:t>
    </dgm:pt>
    <dgm:pt modelId="{97AE7864-F4C6-4865-8ACB-77573EFD0B2A}" type="parTrans" cxnId="{EAE6CF31-BDFE-489C-AF62-767A1ACAC2BC}">
      <dgm:prSet/>
      <dgm:spPr/>
      <dgm:t>
        <a:bodyPr/>
        <a:lstStyle/>
        <a:p>
          <a:endParaRPr lang="pl-PL"/>
        </a:p>
      </dgm:t>
    </dgm:pt>
    <dgm:pt modelId="{8777D7D2-7106-4817-8B1B-1CDD1F0C0267}" type="sibTrans" cxnId="{EAE6CF31-BDFE-489C-AF62-767A1ACAC2BC}">
      <dgm:prSet/>
      <dgm:spPr/>
      <dgm:t>
        <a:bodyPr/>
        <a:lstStyle/>
        <a:p>
          <a:endParaRPr lang="pl-PL"/>
        </a:p>
      </dgm:t>
    </dgm:pt>
    <dgm:pt modelId="{EC5A1DC6-1E49-4DC8-B47E-92E7AF8BA672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„Programowanie”</a:t>
          </a:r>
        </a:p>
        <a:p>
          <a:pPr algn="l"/>
          <a:endParaRPr lang="pl-PL" sz="1200" dirty="0">
            <a:solidFill>
              <a:schemeClr val="tx1"/>
            </a:solidFill>
          </a:endParaRPr>
        </a:p>
      </dgm:t>
    </dgm:pt>
    <dgm:pt modelId="{9807BD49-AC94-4B0A-AE6C-6CD9EEF7CBEF}" type="parTrans" cxnId="{04CF203C-9EA5-46BC-AF49-39291E7CA264}">
      <dgm:prSet/>
      <dgm:spPr/>
      <dgm:t>
        <a:bodyPr/>
        <a:lstStyle/>
        <a:p>
          <a:endParaRPr lang="pl-PL"/>
        </a:p>
      </dgm:t>
    </dgm:pt>
    <dgm:pt modelId="{E36CC50F-9625-4EFC-8141-F77FF949FA5C}" type="sibTrans" cxnId="{04CF203C-9EA5-46BC-AF49-39291E7CA264}">
      <dgm:prSet/>
      <dgm:spPr/>
      <dgm:t>
        <a:bodyPr/>
        <a:lstStyle/>
        <a:p>
          <a:endParaRPr lang="pl-PL"/>
        </a:p>
      </dgm:t>
    </dgm:pt>
    <dgm:pt modelId="{67BD9FF1-FD51-421F-B62A-7359C1D291EA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„Radzenie sobie ze stresem”</a:t>
          </a:r>
        </a:p>
        <a:p>
          <a:pPr algn="l"/>
          <a:endParaRPr lang="pl-PL" sz="1200" dirty="0">
            <a:solidFill>
              <a:schemeClr val="tx1"/>
            </a:solidFill>
          </a:endParaRPr>
        </a:p>
      </dgm:t>
    </dgm:pt>
    <dgm:pt modelId="{74EF3845-BD0B-423B-AD73-BFB962A345FC}" type="parTrans" cxnId="{4850ED9E-0C97-45FE-B9E6-3C55C2AF0ABF}">
      <dgm:prSet/>
      <dgm:spPr/>
      <dgm:t>
        <a:bodyPr/>
        <a:lstStyle/>
        <a:p>
          <a:endParaRPr lang="pl-PL"/>
        </a:p>
      </dgm:t>
    </dgm:pt>
    <dgm:pt modelId="{7F40E275-F3C0-48E7-9ED3-83816E744616}" type="sibTrans" cxnId="{4850ED9E-0C97-45FE-B9E6-3C55C2AF0ABF}">
      <dgm:prSet/>
      <dgm:spPr/>
      <dgm:t>
        <a:bodyPr/>
        <a:lstStyle/>
        <a:p>
          <a:endParaRPr lang="pl-PL"/>
        </a:p>
      </dgm:t>
    </dgm:pt>
    <dgm:pt modelId="{8FDACA5B-F46D-4D4C-9B97-1ACEF3C6F796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„Pierwsza pomoc”</a:t>
          </a:r>
        </a:p>
        <a:p>
          <a:pPr algn="l"/>
          <a:endParaRPr lang="pl-PL" sz="1200" dirty="0">
            <a:solidFill>
              <a:schemeClr val="tx1"/>
            </a:solidFill>
          </a:endParaRPr>
        </a:p>
      </dgm:t>
    </dgm:pt>
    <dgm:pt modelId="{E805E8D8-954C-47E0-B7C2-2FA39D374CD3}" type="parTrans" cxnId="{51CA9AC6-E195-49C5-BFCE-322D5F2E80FA}">
      <dgm:prSet/>
      <dgm:spPr/>
      <dgm:t>
        <a:bodyPr/>
        <a:lstStyle/>
        <a:p>
          <a:endParaRPr lang="pl-PL"/>
        </a:p>
      </dgm:t>
    </dgm:pt>
    <dgm:pt modelId="{F59F7898-BBF7-489A-8213-44DC5BB48EC5}" type="sibTrans" cxnId="{51CA9AC6-E195-49C5-BFCE-322D5F2E80FA}">
      <dgm:prSet/>
      <dgm:spPr/>
      <dgm:t>
        <a:bodyPr/>
        <a:lstStyle/>
        <a:p>
          <a:endParaRPr lang="pl-PL"/>
        </a:p>
      </dgm:t>
    </dgm:pt>
    <dgm:pt modelId="{1933BD42-4133-48AD-A60B-B2D15C46D786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„Magazynier z obsługą wózków jezdniowych podnośnikowych”       –  2 grupy  dla łącznie17 osób</a:t>
          </a:r>
        </a:p>
        <a:p>
          <a:pPr algn="l"/>
          <a:endParaRPr lang="pl-PL" sz="1200" dirty="0" smtClean="0">
            <a:solidFill>
              <a:schemeClr val="tx1"/>
            </a:solidFill>
          </a:endParaRPr>
        </a:p>
        <a:p>
          <a:pPr algn="l"/>
          <a:r>
            <a:rPr lang="pl-PL" sz="1200" dirty="0" smtClean="0">
              <a:solidFill>
                <a:schemeClr val="tx1"/>
              </a:solidFill>
            </a:rPr>
            <a:t>„Pracownik biurowy z obsługą komputera”  – 12 osób</a:t>
          </a:r>
        </a:p>
        <a:p>
          <a:pPr algn="l"/>
          <a:endParaRPr lang="pl-PL" sz="1200" dirty="0">
            <a:solidFill>
              <a:schemeClr val="tx1"/>
            </a:solidFill>
          </a:endParaRPr>
        </a:p>
      </dgm:t>
    </dgm:pt>
    <dgm:pt modelId="{4F03579A-2237-45A5-AEF8-C0B9C1EB88CC}" type="parTrans" cxnId="{28DF52B7-F00C-421D-B6AD-66FD4AF4ACC5}">
      <dgm:prSet/>
      <dgm:spPr/>
      <dgm:t>
        <a:bodyPr/>
        <a:lstStyle/>
        <a:p>
          <a:endParaRPr lang="pl-PL"/>
        </a:p>
      </dgm:t>
    </dgm:pt>
    <dgm:pt modelId="{33C8F42C-EEAD-4B7D-8865-D7AFDC140ECD}" type="sibTrans" cxnId="{28DF52B7-F00C-421D-B6AD-66FD4AF4ACC5}">
      <dgm:prSet/>
      <dgm:spPr/>
      <dgm:t>
        <a:bodyPr/>
        <a:lstStyle/>
        <a:p>
          <a:endParaRPr lang="pl-PL"/>
        </a:p>
      </dgm:t>
    </dgm:pt>
    <dgm:pt modelId="{B07F4D32-2249-4FBF-A015-A7FA6B81137B}">
      <dgm:prSet phldrT="[Tekst]" custT="1"/>
      <dgm:spPr/>
      <dgm:t>
        <a:bodyPr/>
        <a:lstStyle/>
        <a:p>
          <a:pPr algn="l"/>
          <a:r>
            <a:rPr lang="pl-PL" sz="1200" dirty="0" smtClean="0">
              <a:solidFill>
                <a:schemeClr val="tx1"/>
              </a:solidFill>
            </a:rPr>
            <a:t>„E-sprzedawca z obsługą komputera i kasy fiskalnej”           – 10 osób</a:t>
          </a:r>
          <a:endParaRPr lang="pl-PL" sz="1200" dirty="0">
            <a:solidFill>
              <a:schemeClr val="tx1"/>
            </a:solidFill>
          </a:endParaRPr>
        </a:p>
      </dgm:t>
    </dgm:pt>
    <dgm:pt modelId="{FC09F24C-D083-4686-84EB-B73CFC8E418F}" type="parTrans" cxnId="{58226A65-ACCA-43BA-A65D-D3C325FA3F79}">
      <dgm:prSet/>
      <dgm:spPr/>
      <dgm:t>
        <a:bodyPr/>
        <a:lstStyle/>
        <a:p>
          <a:endParaRPr lang="pl-PL"/>
        </a:p>
      </dgm:t>
    </dgm:pt>
    <dgm:pt modelId="{C22A4BCD-6140-46C6-B897-5ED1D9306635}" type="sibTrans" cxnId="{58226A65-ACCA-43BA-A65D-D3C325FA3F79}">
      <dgm:prSet/>
      <dgm:spPr/>
      <dgm:t>
        <a:bodyPr/>
        <a:lstStyle/>
        <a:p>
          <a:endParaRPr lang="pl-PL"/>
        </a:p>
      </dgm:t>
    </dgm:pt>
    <dgm:pt modelId="{BC3809A0-E08E-4BE4-8AED-19F105C75500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STAŻE</a:t>
          </a:r>
          <a:endParaRPr lang="pl-PL" b="1" dirty="0">
            <a:solidFill>
              <a:schemeClr val="tx1"/>
            </a:solidFill>
          </a:endParaRPr>
        </a:p>
      </dgm:t>
    </dgm:pt>
    <dgm:pt modelId="{0EBEBE35-A200-40F3-91AE-5862BFE58D7F}" type="parTrans" cxnId="{DEDCF6C4-F88C-4B2C-A58F-D4C6640876EE}">
      <dgm:prSet/>
      <dgm:spPr/>
      <dgm:t>
        <a:bodyPr/>
        <a:lstStyle/>
        <a:p>
          <a:endParaRPr lang="pl-PL"/>
        </a:p>
      </dgm:t>
    </dgm:pt>
    <dgm:pt modelId="{823DB0F7-FEB1-4A5E-9F05-47A8F82E4C6D}" type="sibTrans" cxnId="{DEDCF6C4-F88C-4B2C-A58F-D4C6640876EE}">
      <dgm:prSet/>
      <dgm:spPr/>
      <dgm:t>
        <a:bodyPr/>
        <a:lstStyle/>
        <a:p>
          <a:endParaRPr lang="pl-PL"/>
        </a:p>
      </dgm:t>
    </dgm:pt>
    <dgm:pt modelId="{4724359A-4F0B-46F1-9EDA-DBB7417DDE9C}">
      <dgm:prSet phldrT="[Tekst]" custT="1"/>
      <dgm:spPr/>
      <dgm:t>
        <a:bodyPr/>
        <a:lstStyle/>
        <a:p>
          <a:pPr algn="l"/>
          <a:r>
            <a:rPr lang="pl-PL" sz="1200" b="1" i="1" dirty="0" smtClean="0">
              <a:solidFill>
                <a:schemeClr val="tx1"/>
              </a:solidFill>
            </a:rPr>
            <a:t>U wybranych pracodawców:</a:t>
          </a:r>
        </a:p>
        <a:p>
          <a:pPr algn="l"/>
          <a:r>
            <a:rPr lang="pl-PL" sz="1200" b="1" i="1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pl-PL" sz="1200" b="1" i="1" dirty="0" smtClean="0">
              <a:solidFill>
                <a:schemeClr val="tx1"/>
              </a:solidFill>
            </a:rPr>
            <a:t>– </a:t>
          </a:r>
          <a:r>
            <a:rPr lang="pl-PL" sz="1200" b="0" i="0" dirty="0" smtClean="0">
              <a:solidFill>
                <a:schemeClr val="tx1"/>
              </a:solidFill>
            </a:rPr>
            <a:t>dla 15 uczestników projektu</a:t>
          </a:r>
          <a:endParaRPr lang="pl-PL" sz="1200" b="0" i="0" dirty="0">
            <a:solidFill>
              <a:schemeClr val="tx1"/>
            </a:solidFill>
          </a:endParaRPr>
        </a:p>
      </dgm:t>
    </dgm:pt>
    <dgm:pt modelId="{39097F2D-1BD1-40F1-813A-8418CBCE1C7F}" type="parTrans" cxnId="{6669FD8C-8E94-40ED-98D0-3D1626E54AA7}">
      <dgm:prSet/>
      <dgm:spPr/>
      <dgm:t>
        <a:bodyPr/>
        <a:lstStyle/>
        <a:p>
          <a:endParaRPr lang="pl-PL"/>
        </a:p>
      </dgm:t>
    </dgm:pt>
    <dgm:pt modelId="{BB8D26B7-28C9-4683-917D-27B2515B0103}" type="sibTrans" cxnId="{6669FD8C-8E94-40ED-98D0-3D1626E54AA7}">
      <dgm:prSet/>
      <dgm:spPr/>
      <dgm:t>
        <a:bodyPr/>
        <a:lstStyle/>
        <a:p>
          <a:endParaRPr lang="pl-PL"/>
        </a:p>
      </dgm:t>
    </dgm:pt>
    <dgm:pt modelId="{43FF10D1-F150-4464-94BB-0DFE87AA8156}" type="pres">
      <dgm:prSet presAssocID="{C5017F38-9E50-4B23-9480-5A5B326E5B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CF7000-3EF3-414C-BB4E-7D159E72CE21}" type="pres">
      <dgm:prSet presAssocID="{3A6756C3-EB03-451D-A05C-146C668D5886}" presName="compositeNode" presStyleCnt="0">
        <dgm:presLayoutVars>
          <dgm:bulletEnabled val="1"/>
        </dgm:presLayoutVars>
      </dgm:prSet>
      <dgm:spPr/>
    </dgm:pt>
    <dgm:pt modelId="{51482C83-A564-45F6-8B05-C569EEE6E751}" type="pres">
      <dgm:prSet presAssocID="{3A6756C3-EB03-451D-A05C-146C668D5886}" presName="bgRect" presStyleLbl="node1" presStyleIdx="0" presStyleCnt="4" custScaleY="153084"/>
      <dgm:spPr/>
      <dgm:t>
        <a:bodyPr/>
        <a:lstStyle/>
        <a:p>
          <a:endParaRPr lang="pl-PL"/>
        </a:p>
      </dgm:t>
    </dgm:pt>
    <dgm:pt modelId="{815C6999-A76B-438B-BC7B-014E9F748C58}" type="pres">
      <dgm:prSet presAssocID="{3A6756C3-EB03-451D-A05C-146C668D588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D99945-E51A-4871-B4C6-DA3E834B6182}" type="pres">
      <dgm:prSet presAssocID="{3A6756C3-EB03-451D-A05C-146C668D588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DA9A95-3B6D-498E-B579-53DCDB997764}" type="pres">
      <dgm:prSet presAssocID="{3385207C-1BED-4EA8-A61D-B0BBD461FD67}" presName="hSp" presStyleCnt="0"/>
      <dgm:spPr/>
    </dgm:pt>
    <dgm:pt modelId="{70294B48-7E8F-48B8-B960-99D217748C76}" type="pres">
      <dgm:prSet presAssocID="{3385207C-1BED-4EA8-A61D-B0BBD461FD67}" presName="vProcSp" presStyleCnt="0"/>
      <dgm:spPr/>
    </dgm:pt>
    <dgm:pt modelId="{62808E8B-3659-40A4-926B-24F78777C0A9}" type="pres">
      <dgm:prSet presAssocID="{3385207C-1BED-4EA8-A61D-B0BBD461FD67}" presName="vSp1" presStyleCnt="0"/>
      <dgm:spPr/>
    </dgm:pt>
    <dgm:pt modelId="{E650050D-5642-407E-A624-502386EA554C}" type="pres">
      <dgm:prSet presAssocID="{3385207C-1BED-4EA8-A61D-B0BBD461FD67}" presName="simulatedConn" presStyleLbl="solidFgAcc1" presStyleIdx="0" presStyleCnt="3"/>
      <dgm:spPr/>
    </dgm:pt>
    <dgm:pt modelId="{D9CF0B68-753A-437B-B4AA-BBD0BD39869A}" type="pres">
      <dgm:prSet presAssocID="{3385207C-1BED-4EA8-A61D-B0BBD461FD67}" presName="vSp2" presStyleCnt="0"/>
      <dgm:spPr/>
    </dgm:pt>
    <dgm:pt modelId="{C9F5FFE1-7138-4164-8AD7-9739778F960D}" type="pres">
      <dgm:prSet presAssocID="{3385207C-1BED-4EA8-A61D-B0BBD461FD67}" presName="sibTrans" presStyleCnt="0"/>
      <dgm:spPr/>
    </dgm:pt>
    <dgm:pt modelId="{59642359-6F6B-4742-AADC-E9C995B410BA}" type="pres">
      <dgm:prSet presAssocID="{2FF43930-99E8-4FDE-9550-63A9E70E353E}" presName="compositeNode" presStyleCnt="0">
        <dgm:presLayoutVars>
          <dgm:bulletEnabled val="1"/>
        </dgm:presLayoutVars>
      </dgm:prSet>
      <dgm:spPr/>
    </dgm:pt>
    <dgm:pt modelId="{ECA04AB6-9FE8-4587-8A1F-0BAF2C75140F}" type="pres">
      <dgm:prSet presAssocID="{2FF43930-99E8-4FDE-9550-63A9E70E353E}" presName="bgRect" presStyleLbl="node1" presStyleIdx="1" presStyleCnt="4" custScaleY="153084"/>
      <dgm:spPr/>
      <dgm:t>
        <a:bodyPr/>
        <a:lstStyle/>
        <a:p>
          <a:endParaRPr lang="pl-PL"/>
        </a:p>
      </dgm:t>
    </dgm:pt>
    <dgm:pt modelId="{1C0E079A-BDC8-4C13-9F47-F8931F836694}" type="pres">
      <dgm:prSet presAssocID="{2FF43930-99E8-4FDE-9550-63A9E70E353E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3E6912-6DB3-4591-AA5B-F211BAF4E714}" type="pres">
      <dgm:prSet presAssocID="{2FF43930-99E8-4FDE-9550-63A9E70E353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B9DEFF-2E95-4CE1-AC87-1293733BBA43}" type="pres">
      <dgm:prSet presAssocID="{646A17D7-FD12-4E92-B784-5DE18CB6527F}" presName="hSp" presStyleCnt="0"/>
      <dgm:spPr/>
    </dgm:pt>
    <dgm:pt modelId="{7EE753CA-9C83-49A5-B810-D55E627466BF}" type="pres">
      <dgm:prSet presAssocID="{646A17D7-FD12-4E92-B784-5DE18CB6527F}" presName="vProcSp" presStyleCnt="0"/>
      <dgm:spPr/>
    </dgm:pt>
    <dgm:pt modelId="{953F96D7-B43D-4A36-A6D3-967306AB790F}" type="pres">
      <dgm:prSet presAssocID="{646A17D7-FD12-4E92-B784-5DE18CB6527F}" presName="vSp1" presStyleCnt="0"/>
      <dgm:spPr/>
    </dgm:pt>
    <dgm:pt modelId="{AF6A8208-84BA-41EF-8AB4-A0E13ED4A991}" type="pres">
      <dgm:prSet presAssocID="{646A17D7-FD12-4E92-B784-5DE18CB6527F}" presName="simulatedConn" presStyleLbl="solidFgAcc1" presStyleIdx="1" presStyleCnt="3"/>
      <dgm:spPr/>
    </dgm:pt>
    <dgm:pt modelId="{2B4A536A-94A9-4AD7-87BA-7C1600E050CC}" type="pres">
      <dgm:prSet presAssocID="{646A17D7-FD12-4E92-B784-5DE18CB6527F}" presName="vSp2" presStyleCnt="0"/>
      <dgm:spPr/>
    </dgm:pt>
    <dgm:pt modelId="{0EC72DF6-5FD7-4E06-BF1C-587C827D3542}" type="pres">
      <dgm:prSet presAssocID="{646A17D7-FD12-4E92-B784-5DE18CB6527F}" presName="sibTrans" presStyleCnt="0"/>
      <dgm:spPr/>
    </dgm:pt>
    <dgm:pt modelId="{3A4B2887-0819-458E-BC44-3C987F6ABE80}" type="pres">
      <dgm:prSet presAssocID="{E01EFD6E-58B9-430B-943D-5487C0429F24}" presName="compositeNode" presStyleCnt="0">
        <dgm:presLayoutVars>
          <dgm:bulletEnabled val="1"/>
        </dgm:presLayoutVars>
      </dgm:prSet>
      <dgm:spPr/>
    </dgm:pt>
    <dgm:pt modelId="{5C77F265-2183-48A2-BC55-F8BE7E352F89}" type="pres">
      <dgm:prSet presAssocID="{E01EFD6E-58B9-430B-943D-5487C0429F24}" presName="bgRect" presStyleLbl="node1" presStyleIdx="2" presStyleCnt="4" custScaleY="152194" custLinFactNeighborX="-526" custLinFactNeighborY="-1042"/>
      <dgm:spPr/>
      <dgm:t>
        <a:bodyPr/>
        <a:lstStyle/>
        <a:p>
          <a:endParaRPr lang="pl-PL"/>
        </a:p>
      </dgm:t>
    </dgm:pt>
    <dgm:pt modelId="{E23FF394-8CA1-462F-9026-DEF8CDC6D959}" type="pres">
      <dgm:prSet presAssocID="{E01EFD6E-58B9-430B-943D-5487C0429F24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16C831-33A7-4E04-9921-D8F2F0AC262A}" type="pres">
      <dgm:prSet presAssocID="{E01EFD6E-58B9-430B-943D-5487C0429F2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2DF281-66E5-4F8C-B699-A4ECE12F6174}" type="pres">
      <dgm:prSet presAssocID="{3641644E-6598-47FF-88FF-9195069156FB}" presName="hSp" presStyleCnt="0"/>
      <dgm:spPr/>
    </dgm:pt>
    <dgm:pt modelId="{F96A666F-850B-40E6-8C13-3ABC3F550BCF}" type="pres">
      <dgm:prSet presAssocID="{3641644E-6598-47FF-88FF-9195069156FB}" presName="vProcSp" presStyleCnt="0"/>
      <dgm:spPr/>
    </dgm:pt>
    <dgm:pt modelId="{829602C5-FE84-4A2F-BF02-0831C3CD519E}" type="pres">
      <dgm:prSet presAssocID="{3641644E-6598-47FF-88FF-9195069156FB}" presName="vSp1" presStyleCnt="0"/>
      <dgm:spPr/>
    </dgm:pt>
    <dgm:pt modelId="{5162600B-536F-44C5-A66C-69A768A69713}" type="pres">
      <dgm:prSet presAssocID="{3641644E-6598-47FF-88FF-9195069156FB}" presName="simulatedConn" presStyleLbl="solidFgAcc1" presStyleIdx="2" presStyleCnt="3"/>
      <dgm:spPr/>
    </dgm:pt>
    <dgm:pt modelId="{91A6BFFF-CDE6-4184-B5B4-58B65065E455}" type="pres">
      <dgm:prSet presAssocID="{3641644E-6598-47FF-88FF-9195069156FB}" presName="vSp2" presStyleCnt="0"/>
      <dgm:spPr/>
    </dgm:pt>
    <dgm:pt modelId="{B746E305-F6A3-4F1E-A699-D4F6B78BFC5F}" type="pres">
      <dgm:prSet presAssocID="{3641644E-6598-47FF-88FF-9195069156FB}" presName="sibTrans" presStyleCnt="0"/>
      <dgm:spPr/>
    </dgm:pt>
    <dgm:pt modelId="{A89310E1-341A-45A4-8BA6-F5CC974F0594}" type="pres">
      <dgm:prSet presAssocID="{BC3809A0-E08E-4BE4-8AED-19F105C75500}" presName="compositeNode" presStyleCnt="0">
        <dgm:presLayoutVars>
          <dgm:bulletEnabled val="1"/>
        </dgm:presLayoutVars>
      </dgm:prSet>
      <dgm:spPr/>
    </dgm:pt>
    <dgm:pt modelId="{C7D54A0D-B530-474D-80CE-0B6EB3058B81}" type="pres">
      <dgm:prSet presAssocID="{BC3809A0-E08E-4BE4-8AED-19F105C75500}" presName="bgRect" presStyleLbl="node1" presStyleIdx="3" presStyleCnt="4" custScaleX="86774" custScaleY="151482" custLinFactNeighborX="2104" custLinFactNeighborY="-1545"/>
      <dgm:spPr/>
      <dgm:t>
        <a:bodyPr/>
        <a:lstStyle/>
        <a:p>
          <a:endParaRPr lang="pl-PL"/>
        </a:p>
      </dgm:t>
    </dgm:pt>
    <dgm:pt modelId="{3174C8D1-B414-4BC8-9727-411020AB9358}" type="pres">
      <dgm:prSet presAssocID="{BC3809A0-E08E-4BE4-8AED-19F105C75500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8A11CE-CC01-4486-9527-92C33793502E}" type="pres">
      <dgm:prSet presAssocID="{BC3809A0-E08E-4BE4-8AED-19F105C7550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BAA796-7657-4161-91C4-02B19322C051}" srcId="{3A6756C3-EB03-451D-A05C-146C668D5886}" destId="{91CAB3EB-8616-438C-9733-13AC3DB16092}" srcOrd="8" destOrd="0" parTransId="{00F09B16-D497-4D38-99A8-2961E9924D87}" sibTransId="{35008C65-B41C-41D2-B432-1047E4FEFC79}"/>
    <dgm:cxn modelId="{5A4DEAEF-0568-4408-B757-26C5BEB9ECD6}" srcId="{3A6756C3-EB03-451D-A05C-146C668D5886}" destId="{302CF908-347A-4552-BFE9-468C207594F9}" srcOrd="9" destOrd="0" parTransId="{47BAD026-B01D-4348-ACAD-3F6F704131C5}" sibTransId="{19594252-8AA3-487D-BA58-A97705251EDF}"/>
    <dgm:cxn modelId="{43D295D1-91BB-4899-99C5-BA662A007B26}" srcId="{3A6756C3-EB03-451D-A05C-146C668D5886}" destId="{A27D0830-E115-48AA-B209-25D093296E3E}" srcOrd="2" destOrd="0" parTransId="{260BE201-0564-45F5-BBDC-D0A553465C99}" sibTransId="{271D5052-A0BE-4DA2-A213-13E00E75D89C}"/>
    <dgm:cxn modelId="{A06CD0BA-1A0B-4C55-8DD6-3B9C394C8DB2}" type="presOf" srcId="{BC3809A0-E08E-4BE4-8AED-19F105C75500}" destId="{3174C8D1-B414-4BC8-9727-411020AB9358}" srcOrd="1" destOrd="0" presId="urn:microsoft.com/office/officeart/2005/8/layout/hProcess7"/>
    <dgm:cxn modelId="{20977203-7098-4A83-A7A3-081122358F4B}" type="presOf" srcId="{4724359A-4F0B-46F1-9EDA-DBB7417DDE9C}" destId="{518A11CE-CC01-4486-9527-92C33793502E}" srcOrd="0" destOrd="0" presId="urn:microsoft.com/office/officeart/2005/8/layout/hProcess7"/>
    <dgm:cxn modelId="{1A0B1D4C-F4F9-40E0-86A6-FD2EF991323B}" type="presOf" srcId="{19B18CDD-D7F8-4947-B88F-4DBAB0DA9469}" destId="{A5D99945-E51A-4871-B4C6-DA3E834B6182}" srcOrd="0" destOrd="5" presId="urn:microsoft.com/office/officeart/2005/8/layout/hProcess7"/>
    <dgm:cxn modelId="{EAE6CF31-BDFE-489C-AF62-767A1ACAC2BC}" srcId="{2FF43930-99E8-4FDE-9550-63A9E70E353E}" destId="{590959CF-7ED2-46A5-A73F-079D703EBCFC}" srcOrd="1" destOrd="0" parTransId="{97AE7864-F4C6-4865-8ACB-77573EFD0B2A}" sibTransId="{8777D7D2-7106-4817-8B1B-1CDD1F0C0267}"/>
    <dgm:cxn modelId="{DEDCF6C4-F88C-4B2C-A58F-D4C6640876EE}" srcId="{C5017F38-9E50-4B23-9480-5A5B326E5B4B}" destId="{BC3809A0-E08E-4BE4-8AED-19F105C75500}" srcOrd="3" destOrd="0" parTransId="{0EBEBE35-A200-40F3-91AE-5862BFE58D7F}" sibTransId="{823DB0F7-FEB1-4A5E-9F05-47A8F82E4C6D}"/>
    <dgm:cxn modelId="{D6B2F9EB-5A8C-40F2-BB95-D705FC72F5DA}" srcId="{3A6756C3-EB03-451D-A05C-146C668D5886}" destId="{F5CF3274-FD83-42FB-8860-FA1A680CF8E8}" srcOrd="10" destOrd="0" parTransId="{86A09C5D-C08A-459E-BF77-A2616DA8F26C}" sibTransId="{416EBB90-4C70-40FF-A3CB-79AA0877B426}"/>
    <dgm:cxn modelId="{6D842C17-A7F1-48F0-8342-26A99178C65A}" srcId="{C5017F38-9E50-4B23-9480-5A5B326E5B4B}" destId="{2FF43930-99E8-4FDE-9550-63A9E70E353E}" srcOrd="1" destOrd="0" parTransId="{DA145549-424B-4651-8319-6324C2A5A65A}" sibTransId="{646A17D7-FD12-4E92-B784-5DE18CB6527F}"/>
    <dgm:cxn modelId="{A772E2AF-F104-4C1D-B6C7-C9983F7F91C0}" srcId="{3A6756C3-EB03-451D-A05C-146C668D5886}" destId="{EFB7CE0C-349B-4995-9E5D-88EB839F5DE7}" srcOrd="7" destOrd="0" parTransId="{655E68F2-C143-48C6-805B-A081EA6209D3}" sibTransId="{577414E8-75F9-42E0-935D-8C1566B7B2A8}"/>
    <dgm:cxn modelId="{291A16AE-A615-4F16-9BC0-AC73C4BD35AD}" type="presOf" srcId="{2FF43930-99E8-4FDE-9550-63A9E70E353E}" destId="{ECA04AB6-9FE8-4587-8A1F-0BAF2C75140F}" srcOrd="0" destOrd="0" presId="urn:microsoft.com/office/officeart/2005/8/layout/hProcess7"/>
    <dgm:cxn modelId="{640FF76F-8888-4343-BCDB-4E0E9D0A0F03}" type="presOf" srcId="{F5CF3274-FD83-42FB-8860-FA1A680CF8E8}" destId="{A5D99945-E51A-4871-B4C6-DA3E834B6182}" srcOrd="0" destOrd="10" presId="urn:microsoft.com/office/officeart/2005/8/layout/hProcess7"/>
    <dgm:cxn modelId="{6669FD8C-8E94-40ED-98D0-3D1626E54AA7}" srcId="{BC3809A0-E08E-4BE4-8AED-19F105C75500}" destId="{4724359A-4F0B-46F1-9EDA-DBB7417DDE9C}" srcOrd="0" destOrd="0" parTransId="{39097F2D-1BD1-40F1-813A-8418CBCE1C7F}" sibTransId="{BB8D26B7-28C9-4683-917D-27B2515B0103}"/>
    <dgm:cxn modelId="{640AECEF-6791-4BF2-BD84-A3BAF776C2E5}" type="presOf" srcId="{91CAB3EB-8616-438C-9733-13AC3DB16092}" destId="{A5D99945-E51A-4871-B4C6-DA3E834B6182}" srcOrd="0" destOrd="8" presId="urn:microsoft.com/office/officeart/2005/8/layout/hProcess7"/>
    <dgm:cxn modelId="{B3F3158E-D172-4255-969F-659B60981C21}" type="presOf" srcId="{E01EFD6E-58B9-430B-943D-5487C0429F24}" destId="{5C77F265-2183-48A2-BC55-F8BE7E352F89}" srcOrd="0" destOrd="0" presId="urn:microsoft.com/office/officeart/2005/8/layout/hProcess7"/>
    <dgm:cxn modelId="{74F7B664-1E3F-4764-B483-D48999C940FF}" srcId="{C5017F38-9E50-4B23-9480-5A5B326E5B4B}" destId="{3A6756C3-EB03-451D-A05C-146C668D5886}" srcOrd="0" destOrd="0" parTransId="{FE73498A-38D0-42E6-8222-EBC07DEEBAFD}" sibTransId="{3385207C-1BED-4EA8-A61D-B0BBD461FD67}"/>
    <dgm:cxn modelId="{04CF203C-9EA5-46BC-AF49-39291E7CA264}" srcId="{2FF43930-99E8-4FDE-9550-63A9E70E353E}" destId="{EC5A1DC6-1E49-4DC8-B47E-92E7AF8BA672}" srcOrd="2" destOrd="0" parTransId="{9807BD49-AC94-4B0A-AE6C-6CD9EEF7CBEF}" sibTransId="{E36CC50F-9625-4EFC-8141-F77FF949FA5C}"/>
    <dgm:cxn modelId="{0422CD55-5FED-4C3A-A86C-0E15C27C8360}" srcId="{3A6756C3-EB03-451D-A05C-146C668D5886}" destId="{3046F6D0-73DD-44AD-8800-A55478325F27}" srcOrd="11" destOrd="0" parTransId="{9C1A2B7F-FD36-4C73-A44D-A2A2F2D6434B}" sibTransId="{002C89FA-73E5-4F6E-94AD-EC3F4DB9778C}"/>
    <dgm:cxn modelId="{32B4167D-CEA1-4AD9-8E6B-0EF67DB2C219}" type="presOf" srcId="{B4E0E2E9-243A-4854-822C-8980D5640C04}" destId="{A5D99945-E51A-4871-B4C6-DA3E834B6182}" srcOrd="0" destOrd="0" presId="urn:microsoft.com/office/officeart/2005/8/layout/hProcess7"/>
    <dgm:cxn modelId="{61FAD551-5383-49AD-B5B7-B0C70B529714}" type="presOf" srcId="{C5017F38-9E50-4B23-9480-5A5B326E5B4B}" destId="{43FF10D1-F150-4464-94BB-0DFE87AA8156}" srcOrd="0" destOrd="0" presId="urn:microsoft.com/office/officeart/2005/8/layout/hProcess7"/>
    <dgm:cxn modelId="{51CA9AC6-E195-49C5-BFCE-322D5F2E80FA}" srcId="{2FF43930-99E8-4FDE-9550-63A9E70E353E}" destId="{8FDACA5B-F46D-4D4C-9B97-1ACEF3C6F796}" srcOrd="4" destOrd="0" parTransId="{E805E8D8-954C-47E0-B7C2-2FA39D374CD3}" sibTransId="{F59F7898-BBF7-489A-8213-44DC5BB48EC5}"/>
    <dgm:cxn modelId="{8E9CB3AA-0389-4ABA-A402-827407E95208}" srcId="{3A6756C3-EB03-451D-A05C-146C668D5886}" destId="{D150077E-84D2-468F-B2BF-B83513B4DCFD}" srcOrd="4" destOrd="0" parTransId="{6A328A44-DEFE-42E7-B9FD-E688970DAA70}" sibTransId="{B18F5C7A-3B87-4BAB-80E2-AD403745BEF8}"/>
    <dgm:cxn modelId="{2EC57ED1-2A8A-4CE1-94F2-1DB69CB08D74}" type="presOf" srcId="{D150077E-84D2-468F-B2BF-B83513B4DCFD}" destId="{A5D99945-E51A-4871-B4C6-DA3E834B6182}" srcOrd="0" destOrd="4" presId="urn:microsoft.com/office/officeart/2005/8/layout/hProcess7"/>
    <dgm:cxn modelId="{64A32B28-1141-4A05-B080-875F26CBB9FE}" type="presOf" srcId="{E01EFD6E-58B9-430B-943D-5487C0429F24}" destId="{E23FF394-8CA1-462F-9026-DEF8CDC6D959}" srcOrd="1" destOrd="0" presId="urn:microsoft.com/office/officeart/2005/8/layout/hProcess7"/>
    <dgm:cxn modelId="{B5997D7F-F720-40BF-B45A-7D58232CB18D}" srcId="{2FF43930-99E8-4FDE-9550-63A9E70E353E}" destId="{AB047D46-F5CC-4C1C-8B92-2C70027458EA}" srcOrd="0" destOrd="0" parTransId="{01DE89CB-904C-42DB-BB16-510B4CDCD85C}" sibTransId="{2E8E9BFB-938B-4B62-B0C3-9E8D8820E5D5}"/>
    <dgm:cxn modelId="{DD5BE1B9-FBC2-4317-9478-EE623603CF5E}" type="presOf" srcId="{BA3C128E-BEA7-4E90-83B1-06EAFEB68C4F}" destId="{A5D99945-E51A-4871-B4C6-DA3E834B6182}" srcOrd="0" destOrd="6" presId="urn:microsoft.com/office/officeart/2005/8/layout/hProcess7"/>
    <dgm:cxn modelId="{33757335-320E-4DD9-BBF0-26B5BE36A2E6}" type="presOf" srcId="{6FB1D05E-7507-4ACF-B159-B6D81DB5C6CE}" destId="{A5D99945-E51A-4871-B4C6-DA3E834B6182}" srcOrd="0" destOrd="3" presId="urn:microsoft.com/office/officeart/2005/8/layout/hProcess7"/>
    <dgm:cxn modelId="{F0CF2F0C-89C3-4E44-B15E-6AEC2AD5F4E7}" type="presOf" srcId="{1933BD42-4133-48AD-A60B-B2D15C46D786}" destId="{B216C831-33A7-4E04-9921-D8F2F0AC262A}" srcOrd="0" destOrd="1" presId="urn:microsoft.com/office/officeart/2005/8/layout/hProcess7"/>
    <dgm:cxn modelId="{A90D0968-58CF-4827-9F31-189D9677B5F1}" type="presOf" srcId="{2FF43930-99E8-4FDE-9550-63A9E70E353E}" destId="{1C0E079A-BDC8-4C13-9F47-F8931F836694}" srcOrd="1" destOrd="0" presId="urn:microsoft.com/office/officeart/2005/8/layout/hProcess7"/>
    <dgm:cxn modelId="{4850ED9E-0C97-45FE-B9E6-3C55C2AF0ABF}" srcId="{2FF43930-99E8-4FDE-9550-63A9E70E353E}" destId="{67BD9FF1-FD51-421F-B62A-7359C1D291EA}" srcOrd="3" destOrd="0" parTransId="{74EF3845-BD0B-423B-AD73-BFB962A345FC}" sibTransId="{7F40E275-F3C0-48E7-9ED3-83816E744616}"/>
    <dgm:cxn modelId="{E1D12EAE-A5C4-4F10-8835-D34DD4EBA516}" type="presOf" srcId="{EC5A1DC6-1E49-4DC8-B47E-92E7AF8BA672}" destId="{603E6912-6DB3-4591-AA5B-F211BAF4E714}" srcOrd="0" destOrd="2" presId="urn:microsoft.com/office/officeart/2005/8/layout/hProcess7"/>
    <dgm:cxn modelId="{87B5CA77-AEA0-4268-BC60-19B68B5AA6CE}" srcId="{E01EFD6E-58B9-430B-943D-5487C0429F24}" destId="{1D1D723E-4222-403C-B1FC-A9A129B73B08}" srcOrd="0" destOrd="0" parTransId="{CD50CD72-57D4-4A36-AAE3-A0A5CB9A9B87}" sibTransId="{6024B6F6-B935-468F-872D-0F63C418986D}"/>
    <dgm:cxn modelId="{BBCF3C5E-8968-41D3-A77F-008C050E0A52}" type="presOf" srcId="{8FDACA5B-F46D-4D4C-9B97-1ACEF3C6F796}" destId="{603E6912-6DB3-4591-AA5B-F211BAF4E714}" srcOrd="0" destOrd="4" presId="urn:microsoft.com/office/officeart/2005/8/layout/hProcess7"/>
    <dgm:cxn modelId="{B1925123-0BE5-444E-AF13-4DD817CE480B}" type="presOf" srcId="{EFB7CE0C-349B-4995-9E5D-88EB839F5DE7}" destId="{A5D99945-E51A-4871-B4C6-DA3E834B6182}" srcOrd="0" destOrd="7" presId="urn:microsoft.com/office/officeart/2005/8/layout/hProcess7"/>
    <dgm:cxn modelId="{3A24DB85-1B08-491B-8FC2-0FE343A8C741}" type="presOf" srcId="{3A6756C3-EB03-451D-A05C-146C668D5886}" destId="{815C6999-A76B-438B-BC7B-014E9F748C58}" srcOrd="1" destOrd="0" presId="urn:microsoft.com/office/officeart/2005/8/layout/hProcess7"/>
    <dgm:cxn modelId="{58226A65-ACCA-43BA-A65D-D3C325FA3F79}" srcId="{E01EFD6E-58B9-430B-943D-5487C0429F24}" destId="{B07F4D32-2249-4FBF-A015-A7FA6B81137B}" srcOrd="2" destOrd="0" parTransId="{FC09F24C-D083-4686-84EB-B73CFC8E418F}" sibTransId="{C22A4BCD-6140-46C6-B897-5ED1D9306635}"/>
    <dgm:cxn modelId="{93C73D8B-A97B-4B3F-AADD-384EDC8F321B}" type="presOf" srcId="{3A6756C3-EB03-451D-A05C-146C668D5886}" destId="{51482C83-A564-45F6-8B05-C569EEE6E751}" srcOrd="0" destOrd="0" presId="urn:microsoft.com/office/officeart/2005/8/layout/hProcess7"/>
    <dgm:cxn modelId="{53BF6836-10DC-4A22-A20B-D059ABB1216F}" type="presOf" srcId="{1D1D723E-4222-403C-B1FC-A9A129B73B08}" destId="{B216C831-33A7-4E04-9921-D8F2F0AC262A}" srcOrd="0" destOrd="0" presId="urn:microsoft.com/office/officeart/2005/8/layout/hProcess7"/>
    <dgm:cxn modelId="{29A04A45-25E0-44B4-99F9-BEF545CD0CCC}" srcId="{3A6756C3-EB03-451D-A05C-146C668D5886}" destId="{F93C9523-CE29-4BC8-BBAA-5A12F267289E}" srcOrd="1" destOrd="0" parTransId="{D6477842-03DA-4164-B684-3CC9973A70C4}" sibTransId="{4BE2454F-8624-42B2-9A31-FCEA8F95BE70}"/>
    <dgm:cxn modelId="{1194DA88-CC1D-4A54-BBE6-046B099692A1}" type="presOf" srcId="{F93C9523-CE29-4BC8-BBAA-5A12F267289E}" destId="{A5D99945-E51A-4871-B4C6-DA3E834B6182}" srcOrd="0" destOrd="1" presId="urn:microsoft.com/office/officeart/2005/8/layout/hProcess7"/>
    <dgm:cxn modelId="{76FE5572-6B64-43E3-8984-DE0702EE1853}" srcId="{3A6756C3-EB03-451D-A05C-146C668D5886}" destId="{19B18CDD-D7F8-4947-B88F-4DBAB0DA9469}" srcOrd="5" destOrd="0" parTransId="{66F29A42-7639-4EC4-9A41-85604BBBAADF}" sibTransId="{35BBC72B-8823-4A03-ADC9-B46AA2EF199C}"/>
    <dgm:cxn modelId="{54EACD0B-EA31-4CD9-8D2B-D6DC3DF5A5E2}" type="presOf" srcId="{302CF908-347A-4552-BFE9-468C207594F9}" destId="{A5D99945-E51A-4871-B4C6-DA3E834B6182}" srcOrd="0" destOrd="9" presId="urn:microsoft.com/office/officeart/2005/8/layout/hProcess7"/>
    <dgm:cxn modelId="{C4A1C856-DCF5-4B59-ABEC-A20E2077B91F}" type="presOf" srcId="{67BD9FF1-FD51-421F-B62A-7359C1D291EA}" destId="{603E6912-6DB3-4591-AA5B-F211BAF4E714}" srcOrd="0" destOrd="3" presId="urn:microsoft.com/office/officeart/2005/8/layout/hProcess7"/>
    <dgm:cxn modelId="{5B55ABB3-DFE4-4E31-A4BA-6B256F151DDF}" srcId="{3A6756C3-EB03-451D-A05C-146C668D5886}" destId="{6FB1D05E-7507-4ACF-B159-B6D81DB5C6CE}" srcOrd="3" destOrd="0" parTransId="{F374CA23-B399-4D7B-89E5-DD6F57CE4600}" sibTransId="{FBCCBF7B-9C83-47E7-84AA-6D28EF309E3E}"/>
    <dgm:cxn modelId="{16A8612D-0C42-4070-8258-B5828AD6AAF2}" srcId="{C5017F38-9E50-4B23-9480-5A5B326E5B4B}" destId="{E01EFD6E-58B9-430B-943D-5487C0429F24}" srcOrd="2" destOrd="0" parTransId="{16552FF6-766B-4A45-8189-CD17733E21CF}" sibTransId="{3641644E-6598-47FF-88FF-9195069156FB}"/>
    <dgm:cxn modelId="{CB4939A7-BB6B-4681-8BD8-C4056975DD8D}" type="presOf" srcId="{A27D0830-E115-48AA-B209-25D093296E3E}" destId="{A5D99945-E51A-4871-B4C6-DA3E834B6182}" srcOrd="0" destOrd="2" presId="urn:microsoft.com/office/officeart/2005/8/layout/hProcess7"/>
    <dgm:cxn modelId="{99CD8B1F-C801-45E7-9703-E8A05715B77C}" srcId="{3A6756C3-EB03-451D-A05C-146C668D5886}" destId="{BA3C128E-BEA7-4E90-83B1-06EAFEB68C4F}" srcOrd="6" destOrd="0" parTransId="{9557BC6C-97BB-42AF-A968-9685DEB3CB52}" sibTransId="{B3F47D46-336B-4F2C-8E61-39360751DBFA}"/>
    <dgm:cxn modelId="{EE1DE2C6-DBB5-4E9B-928B-3629730BA6B7}" type="presOf" srcId="{BC3809A0-E08E-4BE4-8AED-19F105C75500}" destId="{C7D54A0D-B530-474D-80CE-0B6EB3058B81}" srcOrd="0" destOrd="0" presId="urn:microsoft.com/office/officeart/2005/8/layout/hProcess7"/>
    <dgm:cxn modelId="{AA7085B0-2971-486D-BDB0-1481369A5E60}" type="presOf" srcId="{B07F4D32-2249-4FBF-A015-A7FA6B81137B}" destId="{B216C831-33A7-4E04-9921-D8F2F0AC262A}" srcOrd="0" destOrd="2" presId="urn:microsoft.com/office/officeart/2005/8/layout/hProcess7"/>
    <dgm:cxn modelId="{B82D5FB1-C2F5-4C2B-88E8-811FB9D28C3A}" type="presOf" srcId="{3046F6D0-73DD-44AD-8800-A55478325F27}" destId="{A5D99945-E51A-4871-B4C6-DA3E834B6182}" srcOrd="0" destOrd="11" presId="urn:microsoft.com/office/officeart/2005/8/layout/hProcess7"/>
    <dgm:cxn modelId="{88A18AD1-A9DC-48CB-A82E-55F93A4C59F1}" type="presOf" srcId="{590959CF-7ED2-46A5-A73F-079D703EBCFC}" destId="{603E6912-6DB3-4591-AA5B-F211BAF4E714}" srcOrd="0" destOrd="1" presId="urn:microsoft.com/office/officeart/2005/8/layout/hProcess7"/>
    <dgm:cxn modelId="{D8E0546F-D8A3-4502-9BD7-4CE69FA6A9FE}" srcId="{3A6756C3-EB03-451D-A05C-146C668D5886}" destId="{B4E0E2E9-243A-4854-822C-8980D5640C04}" srcOrd="0" destOrd="0" parTransId="{B7995EB3-066D-4DDD-9689-1FC6936A97E4}" sibTransId="{6493E053-F4FD-4E4A-8A97-7A87A4E33E7F}"/>
    <dgm:cxn modelId="{28DF52B7-F00C-421D-B6AD-66FD4AF4ACC5}" srcId="{E01EFD6E-58B9-430B-943D-5487C0429F24}" destId="{1933BD42-4133-48AD-A60B-B2D15C46D786}" srcOrd="1" destOrd="0" parTransId="{4F03579A-2237-45A5-AEF8-C0B9C1EB88CC}" sibTransId="{33C8F42C-EEAD-4B7D-8865-D7AFDC140ECD}"/>
    <dgm:cxn modelId="{C8B594E1-1465-4FF3-824A-828017358A17}" type="presOf" srcId="{AB047D46-F5CC-4C1C-8B92-2C70027458EA}" destId="{603E6912-6DB3-4591-AA5B-F211BAF4E714}" srcOrd="0" destOrd="0" presId="urn:microsoft.com/office/officeart/2005/8/layout/hProcess7"/>
    <dgm:cxn modelId="{FE1A024F-73A1-4DAC-8279-43454B356907}" type="presParOf" srcId="{43FF10D1-F150-4464-94BB-0DFE87AA8156}" destId="{25CF7000-3EF3-414C-BB4E-7D159E72CE21}" srcOrd="0" destOrd="0" presId="urn:microsoft.com/office/officeart/2005/8/layout/hProcess7"/>
    <dgm:cxn modelId="{5D6CB1F4-3106-4CA3-B18A-D6D993387447}" type="presParOf" srcId="{25CF7000-3EF3-414C-BB4E-7D159E72CE21}" destId="{51482C83-A564-45F6-8B05-C569EEE6E751}" srcOrd="0" destOrd="0" presId="urn:microsoft.com/office/officeart/2005/8/layout/hProcess7"/>
    <dgm:cxn modelId="{985C9813-4F26-4B9B-B5BE-6A5C83D75679}" type="presParOf" srcId="{25CF7000-3EF3-414C-BB4E-7D159E72CE21}" destId="{815C6999-A76B-438B-BC7B-014E9F748C58}" srcOrd="1" destOrd="0" presId="urn:microsoft.com/office/officeart/2005/8/layout/hProcess7"/>
    <dgm:cxn modelId="{FD3F763F-4F8B-442B-BF8D-62A530DA560C}" type="presParOf" srcId="{25CF7000-3EF3-414C-BB4E-7D159E72CE21}" destId="{A5D99945-E51A-4871-B4C6-DA3E834B6182}" srcOrd="2" destOrd="0" presId="urn:microsoft.com/office/officeart/2005/8/layout/hProcess7"/>
    <dgm:cxn modelId="{D2D37E28-C83D-45C0-B471-70FA3825BEE6}" type="presParOf" srcId="{43FF10D1-F150-4464-94BB-0DFE87AA8156}" destId="{71DA9A95-3B6D-498E-B579-53DCDB997764}" srcOrd="1" destOrd="0" presId="urn:microsoft.com/office/officeart/2005/8/layout/hProcess7"/>
    <dgm:cxn modelId="{89C97C35-1FFB-455A-B8A4-6235DE4B5A7E}" type="presParOf" srcId="{43FF10D1-F150-4464-94BB-0DFE87AA8156}" destId="{70294B48-7E8F-48B8-B960-99D217748C76}" srcOrd="2" destOrd="0" presId="urn:microsoft.com/office/officeart/2005/8/layout/hProcess7"/>
    <dgm:cxn modelId="{098C3F31-19A8-46E3-ACE4-55C0F1FA752D}" type="presParOf" srcId="{70294B48-7E8F-48B8-B960-99D217748C76}" destId="{62808E8B-3659-40A4-926B-24F78777C0A9}" srcOrd="0" destOrd="0" presId="urn:microsoft.com/office/officeart/2005/8/layout/hProcess7"/>
    <dgm:cxn modelId="{42AAB474-95FA-44E1-A611-86CE707D049C}" type="presParOf" srcId="{70294B48-7E8F-48B8-B960-99D217748C76}" destId="{E650050D-5642-407E-A624-502386EA554C}" srcOrd="1" destOrd="0" presId="urn:microsoft.com/office/officeart/2005/8/layout/hProcess7"/>
    <dgm:cxn modelId="{310AF610-AF90-4421-9B1A-186A0C11A76D}" type="presParOf" srcId="{70294B48-7E8F-48B8-B960-99D217748C76}" destId="{D9CF0B68-753A-437B-B4AA-BBD0BD39869A}" srcOrd="2" destOrd="0" presId="urn:microsoft.com/office/officeart/2005/8/layout/hProcess7"/>
    <dgm:cxn modelId="{2D57F556-55F9-46ED-86B4-CD2A03764AFB}" type="presParOf" srcId="{43FF10D1-F150-4464-94BB-0DFE87AA8156}" destId="{C9F5FFE1-7138-4164-8AD7-9739778F960D}" srcOrd="3" destOrd="0" presId="urn:microsoft.com/office/officeart/2005/8/layout/hProcess7"/>
    <dgm:cxn modelId="{272CC046-DD61-4B94-AFE6-827D8B1F4881}" type="presParOf" srcId="{43FF10D1-F150-4464-94BB-0DFE87AA8156}" destId="{59642359-6F6B-4742-AADC-E9C995B410BA}" srcOrd="4" destOrd="0" presId="urn:microsoft.com/office/officeart/2005/8/layout/hProcess7"/>
    <dgm:cxn modelId="{0D9993BC-DCD4-4B96-9219-9C07723F9983}" type="presParOf" srcId="{59642359-6F6B-4742-AADC-E9C995B410BA}" destId="{ECA04AB6-9FE8-4587-8A1F-0BAF2C75140F}" srcOrd="0" destOrd="0" presId="urn:microsoft.com/office/officeart/2005/8/layout/hProcess7"/>
    <dgm:cxn modelId="{9B4C3B30-A28E-4DC5-B722-7630F2E4542F}" type="presParOf" srcId="{59642359-6F6B-4742-AADC-E9C995B410BA}" destId="{1C0E079A-BDC8-4C13-9F47-F8931F836694}" srcOrd="1" destOrd="0" presId="urn:microsoft.com/office/officeart/2005/8/layout/hProcess7"/>
    <dgm:cxn modelId="{C9503288-621B-4FC6-8CA7-0769F9993F8A}" type="presParOf" srcId="{59642359-6F6B-4742-AADC-E9C995B410BA}" destId="{603E6912-6DB3-4591-AA5B-F211BAF4E714}" srcOrd="2" destOrd="0" presId="urn:microsoft.com/office/officeart/2005/8/layout/hProcess7"/>
    <dgm:cxn modelId="{05E56AFE-302E-4E93-9B04-C0F0BC1D4090}" type="presParOf" srcId="{43FF10D1-F150-4464-94BB-0DFE87AA8156}" destId="{F0B9DEFF-2E95-4CE1-AC87-1293733BBA43}" srcOrd="5" destOrd="0" presId="urn:microsoft.com/office/officeart/2005/8/layout/hProcess7"/>
    <dgm:cxn modelId="{1420F8AA-41A7-4C1A-93AD-E8D34C79D2F1}" type="presParOf" srcId="{43FF10D1-F150-4464-94BB-0DFE87AA8156}" destId="{7EE753CA-9C83-49A5-B810-D55E627466BF}" srcOrd="6" destOrd="0" presId="urn:microsoft.com/office/officeart/2005/8/layout/hProcess7"/>
    <dgm:cxn modelId="{54FAF3A7-8973-4228-9EDD-CFD641ABA5FE}" type="presParOf" srcId="{7EE753CA-9C83-49A5-B810-D55E627466BF}" destId="{953F96D7-B43D-4A36-A6D3-967306AB790F}" srcOrd="0" destOrd="0" presId="urn:microsoft.com/office/officeart/2005/8/layout/hProcess7"/>
    <dgm:cxn modelId="{A24D7F3C-273F-4903-9380-A0D0C4328225}" type="presParOf" srcId="{7EE753CA-9C83-49A5-B810-D55E627466BF}" destId="{AF6A8208-84BA-41EF-8AB4-A0E13ED4A991}" srcOrd="1" destOrd="0" presId="urn:microsoft.com/office/officeart/2005/8/layout/hProcess7"/>
    <dgm:cxn modelId="{BA297097-A122-4EED-B9A4-01B9DC0EB4FF}" type="presParOf" srcId="{7EE753CA-9C83-49A5-B810-D55E627466BF}" destId="{2B4A536A-94A9-4AD7-87BA-7C1600E050CC}" srcOrd="2" destOrd="0" presId="urn:microsoft.com/office/officeart/2005/8/layout/hProcess7"/>
    <dgm:cxn modelId="{6EF8B252-381B-48DE-BD1B-E040B9EE722A}" type="presParOf" srcId="{43FF10D1-F150-4464-94BB-0DFE87AA8156}" destId="{0EC72DF6-5FD7-4E06-BF1C-587C827D3542}" srcOrd="7" destOrd="0" presId="urn:microsoft.com/office/officeart/2005/8/layout/hProcess7"/>
    <dgm:cxn modelId="{0DB489E2-C4BE-4774-B180-84B7A00DBD0D}" type="presParOf" srcId="{43FF10D1-F150-4464-94BB-0DFE87AA8156}" destId="{3A4B2887-0819-458E-BC44-3C987F6ABE80}" srcOrd="8" destOrd="0" presId="urn:microsoft.com/office/officeart/2005/8/layout/hProcess7"/>
    <dgm:cxn modelId="{283A3CC2-0D72-4A73-96EF-3EE7AB1381DA}" type="presParOf" srcId="{3A4B2887-0819-458E-BC44-3C987F6ABE80}" destId="{5C77F265-2183-48A2-BC55-F8BE7E352F89}" srcOrd="0" destOrd="0" presId="urn:microsoft.com/office/officeart/2005/8/layout/hProcess7"/>
    <dgm:cxn modelId="{E09BE462-8C71-428E-B5D5-2028A533E15B}" type="presParOf" srcId="{3A4B2887-0819-458E-BC44-3C987F6ABE80}" destId="{E23FF394-8CA1-462F-9026-DEF8CDC6D959}" srcOrd="1" destOrd="0" presId="urn:microsoft.com/office/officeart/2005/8/layout/hProcess7"/>
    <dgm:cxn modelId="{87030941-E00A-4D7E-AD6F-21EE95DF96EE}" type="presParOf" srcId="{3A4B2887-0819-458E-BC44-3C987F6ABE80}" destId="{B216C831-33A7-4E04-9921-D8F2F0AC262A}" srcOrd="2" destOrd="0" presId="urn:microsoft.com/office/officeart/2005/8/layout/hProcess7"/>
    <dgm:cxn modelId="{812D923A-7A56-4CFE-B114-2CABC2EFD036}" type="presParOf" srcId="{43FF10D1-F150-4464-94BB-0DFE87AA8156}" destId="{4A2DF281-66E5-4F8C-B699-A4ECE12F6174}" srcOrd="9" destOrd="0" presId="urn:microsoft.com/office/officeart/2005/8/layout/hProcess7"/>
    <dgm:cxn modelId="{1FE6870D-508F-4C58-997C-EF7485600FE2}" type="presParOf" srcId="{43FF10D1-F150-4464-94BB-0DFE87AA8156}" destId="{F96A666F-850B-40E6-8C13-3ABC3F550BCF}" srcOrd="10" destOrd="0" presId="urn:microsoft.com/office/officeart/2005/8/layout/hProcess7"/>
    <dgm:cxn modelId="{94FD7158-8BC4-48B7-BDC5-7FD0C144E0F1}" type="presParOf" srcId="{F96A666F-850B-40E6-8C13-3ABC3F550BCF}" destId="{829602C5-FE84-4A2F-BF02-0831C3CD519E}" srcOrd="0" destOrd="0" presId="urn:microsoft.com/office/officeart/2005/8/layout/hProcess7"/>
    <dgm:cxn modelId="{25510B2C-24A4-4E58-86A9-6566176C9F9E}" type="presParOf" srcId="{F96A666F-850B-40E6-8C13-3ABC3F550BCF}" destId="{5162600B-536F-44C5-A66C-69A768A69713}" srcOrd="1" destOrd="0" presId="urn:microsoft.com/office/officeart/2005/8/layout/hProcess7"/>
    <dgm:cxn modelId="{408E1126-1FF6-4E2A-A4D3-8965A34AC046}" type="presParOf" srcId="{F96A666F-850B-40E6-8C13-3ABC3F550BCF}" destId="{91A6BFFF-CDE6-4184-B5B4-58B65065E455}" srcOrd="2" destOrd="0" presId="urn:microsoft.com/office/officeart/2005/8/layout/hProcess7"/>
    <dgm:cxn modelId="{E5F7A27D-AA1D-48E5-94CA-3653C68F6E6A}" type="presParOf" srcId="{43FF10D1-F150-4464-94BB-0DFE87AA8156}" destId="{B746E305-F6A3-4F1E-A699-D4F6B78BFC5F}" srcOrd="11" destOrd="0" presId="urn:microsoft.com/office/officeart/2005/8/layout/hProcess7"/>
    <dgm:cxn modelId="{6BE5EB22-29C4-4779-8760-C19079BDD322}" type="presParOf" srcId="{43FF10D1-F150-4464-94BB-0DFE87AA8156}" destId="{A89310E1-341A-45A4-8BA6-F5CC974F0594}" srcOrd="12" destOrd="0" presId="urn:microsoft.com/office/officeart/2005/8/layout/hProcess7"/>
    <dgm:cxn modelId="{30C30168-B17B-4DB4-8623-71D76544439A}" type="presParOf" srcId="{A89310E1-341A-45A4-8BA6-F5CC974F0594}" destId="{C7D54A0D-B530-474D-80CE-0B6EB3058B81}" srcOrd="0" destOrd="0" presId="urn:microsoft.com/office/officeart/2005/8/layout/hProcess7"/>
    <dgm:cxn modelId="{D54887AA-637E-4CD2-BBC6-0D20AEBCFFA5}" type="presParOf" srcId="{A89310E1-341A-45A4-8BA6-F5CC974F0594}" destId="{3174C8D1-B414-4BC8-9727-411020AB9358}" srcOrd="1" destOrd="0" presId="urn:microsoft.com/office/officeart/2005/8/layout/hProcess7"/>
    <dgm:cxn modelId="{391674D1-BC5E-4416-8F26-DA236B30AF03}" type="presParOf" srcId="{A89310E1-341A-45A4-8BA6-F5CC974F0594}" destId="{518A11CE-CC01-4486-9527-92C33793502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E4A4C1-24C6-46F2-A9EC-C9A57A9C651B}" type="doc">
      <dgm:prSet loTypeId="urn:microsoft.com/office/officeart/2005/8/layout/hChevron3" loCatId="process" qsTypeId="urn:microsoft.com/office/officeart/2005/8/quickstyle/3d1" qsCatId="3D" csTypeId="urn:microsoft.com/office/officeart/2005/8/colors/colorful3" csCatId="colorful" phldr="1"/>
      <dgm:spPr/>
    </dgm:pt>
    <dgm:pt modelId="{1B090351-B83F-4205-B9B6-B19F4FF1E69B}">
      <dgm:prSet phldrT="[Tekst]" custT="1"/>
      <dgm:spPr/>
      <dgm:t>
        <a:bodyPr/>
        <a:lstStyle/>
        <a:p>
          <a:r>
            <a:rPr lang="pl-PL" sz="1300" b="1" dirty="0" smtClean="0">
              <a:solidFill>
                <a:schemeClr val="tx1"/>
              </a:solidFill>
            </a:rPr>
            <a:t>projekt pilotażowy</a:t>
          </a:r>
          <a:endParaRPr lang="pl-PL" sz="1300" b="1" dirty="0">
            <a:solidFill>
              <a:schemeClr val="tx1"/>
            </a:solidFill>
          </a:endParaRPr>
        </a:p>
      </dgm:t>
    </dgm:pt>
    <dgm:pt modelId="{2719A1D3-8F48-43ED-9012-72C07A23C166}" type="parTrans" cxnId="{EBE6A4A3-8E26-4B37-A9C3-D64E5F2FBA7F}">
      <dgm:prSet/>
      <dgm:spPr/>
      <dgm:t>
        <a:bodyPr/>
        <a:lstStyle/>
        <a:p>
          <a:endParaRPr lang="pl-PL"/>
        </a:p>
      </dgm:t>
    </dgm:pt>
    <dgm:pt modelId="{B747C8BF-0C5C-4FDB-B388-BDDC806DEB44}" type="sibTrans" cxnId="{EBE6A4A3-8E26-4B37-A9C3-D64E5F2FBA7F}">
      <dgm:prSet/>
      <dgm:spPr/>
      <dgm:t>
        <a:bodyPr/>
        <a:lstStyle/>
        <a:p>
          <a:endParaRPr lang="pl-PL"/>
        </a:p>
      </dgm:t>
    </dgm:pt>
    <dgm:pt modelId="{D6975EE0-C5C5-4323-9019-FA09234E143F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Powiatowy Urząd Pracy w Chodzieży   + Fundacja „Ukryte marzenia”</a:t>
          </a:r>
          <a:endParaRPr lang="pl-PL" sz="1200" b="1" dirty="0">
            <a:solidFill>
              <a:schemeClr val="tx1"/>
            </a:solidFill>
          </a:endParaRPr>
        </a:p>
      </dgm:t>
    </dgm:pt>
    <dgm:pt modelId="{21A63999-3CDB-49BE-8609-27EC8C853794}" type="sibTrans" cxnId="{95164926-D16A-417A-BA21-193347ACC4B9}">
      <dgm:prSet/>
      <dgm:spPr/>
      <dgm:t>
        <a:bodyPr/>
        <a:lstStyle/>
        <a:p>
          <a:endParaRPr lang="pl-PL"/>
        </a:p>
      </dgm:t>
    </dgm:pt>
    <dgm:pt modelId="{18936094-D37A-43F2-B029-69CADC1DE88B}" type="parTrans" cxnId="{95164926-D16A-417A-BA21-193347ACC4B9}">
      <dgm:prSet/>
      <dgm:spPr/>
      <dgm:t>
        <a:bodyPr/>
        <a:lstStyle/>
        <a:p>
          <a:endParaRPr lang="pl-PL"/>
        </a:p>
      </dgm:t>
    </dgm:pt>
    <dgm:pt modelId="{6A97EE84-FE6D-411F-BA38-53B2872D77FA}">
      <dgm:prSet phldrT="[Tekst]" custT="1"/>
      <dgm:spPr/>
      <dgm:t>
        <a:bodyPr/>
        <a:lstStyle/>
        <a:p>
          <a:r>
            <a:rPr lang="pl-PL" sz="1100" b="1" dirty="0" smtClean="0">
              <a:solidFill>
                <a:schemeClr val="tx1"/>
              </a:solidFill>
            </a:rPr>
            <a:t>„Czas na młodych – punkty doradztwa dla młodzieży”</a:t>
          </a:r>
          <a:endParaRPr lang="pl-PL" sz="1100" b="1" dirty="0">
            <a:solidFill>
              <a:schemeClr val="tx1"/>
            </a:solidFill>
          </a:endParaRPr>
        </a:p>
      </dgm:t>
    </dgm:pt>
    <dgm:pt modelId="{305AF392-160F-427C-9F6A-27FFCAEE3DD1}" type="parTrans" cxnId="{6602BA6C-7D05-4704-A602-D35338D45BE3}">
      <dgm:prSet/>
      <dgm:spPr/>
      <dgm:t>
        <a:bodyPr/>
        <a:lstStyle/>
        <a:p>
          <a:endParaRPr lang="pl-PL"/>
        </a:p>
      </dgm:t>
    </dgm:pt>
    <dgm:pt modelId="{41B418DD-E06E-47CF-950E-A6C4ADEDB794}" type="sibTrans" cxnId="{6602BA6C-7D05-4704-A602-D35338D45BE3}">
      <dgm:prSet/>
      <dgm:spPr/>
      <dgm:t>
        <a:bodyPr/>
        <a:lstStyle/>
        <a:p>
          <a:endParaRPr lang="pl-PL"/>
        </a:p>
      </dgm:t>
    </dgm:pt>
    <dgm:pt modelId="{EF4F7850-F0C6-45B4-981F-648073048EBC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„Nowe możliwości”</a:t>
          </a:r>
          <a:endParaRPr lang="pl-PL" b="1" dirty="0">
            <a:solidFill>
              <a:schemeClr val="tx1"/>
            </a:solidFill>
          </a:endParaRPr>
        </a:p>
      </dgm:t>
    </dgm:pt>
    <dgm:pt modelId="{AFBF884C-BE39-44BA-941D-B6FCDF8F7296}" type="parTrans" cxnId="{BB9564DF-F4DD-4D86-89E8-78D0B5B59CC4}">
      <dgm:prSet/>
      <dgm:spPr/>
      <dgm:t>
        <a:bodyPr/>
        <a:lstStyle/>
        <a:p>
          <a:endParaRPr lang="pl-PL"/>
        </a:p>
      </dgm:t>
    </dgm:pt>
    <dgm:pt modelId="{E206F1EB-5294-4EC2-BD2B-393E9F5D37D5}" type="sibTrans" cxnId="{BB9564DF-F4DD-4D86-89E8-78D0B5B59CC4}">
      <dgm:prSet/>
      <dgm:spPr/>
      <dgm:t>
        <a:bodyPr/>
        <a:lstStyle/>
        <a:p>
          <a:endParaRPr lang="pl-PL"/>
        </a:p>
      </dgm:t>
    </dgm:pt>
    <dgm:pt modelId="{2A8C8D9A-2EB2-410F-948C-D8755C343F77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Czas realizacji: 01.08.2023 – 30.11.2024r.</a:t>
          </a:r>
          <a:endParaRPr lang="pl-PL" b="1" dirty="0">
            <a:solidFill>
              <a:schemeClr val="tx1"/>
            </a:solidFill>
          </a:endParaRPr>
        </a:p>
      </dgm:t>
    </dgm:pt>
    <dgm:pt modelId="{263095BB-7371-406A-BF51-0D03B28839A4}" type="parTrans" cxnId="{65BD5228-9B16-4572-951E-9A146BE5B396}">
      <dgm:prSet/>
      <dgm:spPr/>
      <dgm:t>
        <a:bodyPr/>
        <a:lstStyle/>
        <a:p>
          <a:endParaRPr lang="pl-PL"/>
        </a:p>
      </dgm:t>
    </dgm:pt>
    <dgm:pt modelId="{1CB2C968-4690-4FB2-9999-8D8D60B5E61B}" type="sibTrans" cxnId="{65BD5228-9B16-4572-951E-9A146BE5B396}">
      <dgm:prSet/>
      <dgm:spPr/>
      <dgm:t>
        <a:bodyPr/>
        <a:lstStyle/>
        <a:p>
          <a:endParaRPr lang="pl-PL"/>
        </a:p>
      </dgm:t>
    </dgm:pt>
    <dgm:pt modelId="{2185221E-9DD8-40BE-8451-0F780E43DEBF}" type="pres">
      <dgm:prSet presAssocID="{F0E4A4C1-24C6-46F2-A9EC-C9A57A9C651B}" presName="Name0" presStyleCnt="0">
        <dgm:presLayoutVars>
          <dgm:dir/>
          <dgm:resizeHandles val="exact"/>
        </dgm:presLayoutVars>
      </dgm:prSet>
      <dgm:spPr/>
    </dgm:pt>
    <dgm:pt modelId="{AED36111-2A73-420A-8206-E73C88BB4AB4}" type="pres">
      <dgm:prSet presAssocID="{D6975EE0-C5C5-4323-9019-FA09234E143F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F421D2-9B21-4F41-BCBF-2DD63668109A}" type="pres">
      <dgm:prSet presAssocID="{21A63999-3CDB-49BE-8609-27EC8C853794}" presName="parSpace" presStyleCnt="0"/>
      <dgm:spPr/>
    </dgm:pt>
    <dgm:pt modelId="{266C4F32-84A1-4401-8DCC-A7F960854977}" type="pres">
      <dgm:prSet presAssocID="{1B090351-B83F-4205-B9B6-B19F4FF1E69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DB2A7C-7391-4D40-91FF-74B8811E62D3}" type="pres">
      <dgm:prSet presAssocID="{B747C8BF-0C5C-4FDB-B388-BDDC806DEB44}" presName="parSpace" presStyleCnt="0"/>
      <dgm:spPr/>
    </dgm:pt>
    <dgm:pt modelId="{274AC88B-639F-4B9E-B934-67B71FF32E72}" type="pres">
      <dgm:prSet presAssocID="{6A97EE84-FE6D-411F-BA38-53B2872D77F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D45436-2972-421A-9753-F44984A07C05}" type="pres">
      <dgm:prSet presAssocID="{41B418DD-E06E-47CF-950E-A6C4ADEDB794}" presName="parSpace" presStyleCnt="0"/>
      <dgm:spPr/>
    </dgm:pt>
    <dgm:pt modelId="{C5E34318-2552-4A12-87FE-9F31AC6B2539}" type="pres">
      <dgm:prSet presAssocID="{EF4F7850-F0C6-45B4-981F-648073048EBC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9C638C-BF53-44C0-B830-91214F1F9F44}" type="pres">
      <dgm:prSet presAssocID="{E206F1EB-5294-4EC2-BD2B-393E9F5D37D5}" presName="parSpace" presStyleCnt="0"/>
      <dgm:spPr/>
    </dgm:pt>
    <dgm:pt modelId="{49256C4C-2EFF-4AF9-B842-FAE5EA6839F0}" type="pres">
      <dgm:prSet presAssocID="{2A8C8D9A-2EB2-410F-948C-D8755C343F7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2FF80C-8F0F-4328-9F1A-E9B669199AE7}" type="presOf" srcId="{2A8C8D9A-2EB2-410F-948C-D8755C343F77}" destId="{49256C4C-2EFF-4AF9-B842-FAE5EA6839F0}" srcOrd="0" destOrd="0" presId="urn:microsoft.com/office/officeart/2005/8/layout/hChevron3"/>
    <dgm:cxn modelId="{91720B56-0CAD-4295-890A-DB35BBD75FB6}" type="presOf" srcId="{1B090351-B83F-4205-B9B6-B19F4FF1E69B}" destId="{266C4F32-84A1-4401-8DCC-A7F960854977}" srcOrd="0" destOrd="0" presId="urn:microsoft.com/office/officeart/2005/8/layout/hChevron3"/>
    <dgm:cxn modelId="{48A1BD01-2E2B-4DE3-802F-EDF44A7EBF37}" type="presOf" srcId="{6A97EE84-FE6D-411F-BA38-53B2872D77FA}" destId="{274AC88B-639F-4B9E-B934-67B71FF32E72}" srcOrd="0" destOrd="0" presId="urn:microsoft.com/office/officeart/2005/8/layout/hChevron3"/>
    <dgm:cxn modelId="{93EC4986-800C-46A8-B1E7-014B4911B93C}" type="presOf" srcId="{F0E4A4C1-24C6-46F2-A9EC-C9A57A9C651B}" destId="{2185221E-9DD8-40BE-8451-0F780E43DEBF}" srcOrd="0" destOrd="0" presId="urn:microsoft.com/office/officeart/2005/8/layout/hChevron3"/>
    <dgm:cxn modelId="{EBE6A4A3-8E26-4B37-A9C3-D64E5F2FBA7F}" srcId="{F0E4A4C1-24C6-46F2-A9EC-C9A57A9C651B}" destId="{1B090351-B83F-4205-B9B6-B19F4FF1E69B}" srcOrd="1" destOrd="0" parTransId="{2719A1D3-8F48-43ED-9012-72C07A23C166}" sibTransId="{B747C8BF-0C5C-4FDB-B388-BDDC806DEB44}"/>
    <dgm:cxn modelId="{AAD5B42D-AE9D-4231-BF41-A4D4B5C03689}" type="presOf" srcId="{EF4F7850-F0C6-45B4-981F-648073048EBC}" destId="{C5E34318-2552-4A12-87FE-9F31AC6B2539}" srcOrd="0" destOrd="0" presId="urn:microsoft.com/office/officeart/2005/8/layout/hChevron3"/>
    <dgm:cxn modelId="{6602BA6C-7D05-4704-A602-D35338D45BE3}" srcId="{F0E4A4C1-24C6-46F2-A9EC-C9A57A9C651B}" destId="{6A97EE84-FE6D-411F-BA38-53B2872D77FA}" srcOrd="2" destOrd="0" parTransId="{305AF392-160F-427C-9F6A-27FFCAEE3DD1}" sibTransId="{41B418DD-E06E-47CF-950E-A6C4ADEDB794}"/>
    <dgm:cxn modelId="{BB9564DF-F4DD-4D86-89E8-78D0B5B59CC4}" srcId="{F0E4A4C1-24C6-46F2-A9EC-C9A57A9C651B}" destId="{EF4F7850-F0C6-45B4-981F-648073048EBC}" srcOrd="3" destOrd="0" parTransId="{AFBF884C-BE39-44BA-941D-B6FCDF8F7296}" sibTransId="{E206F1EB-5294-4EC2-BD2B-393E9F5D37D5}"/>
    <dgm:cxn modelId="{057F157B-3D7D-4E47-938B-8AB55E7F62ED}" type="presOf" srcId="{D6975EE0-C5C5-4323-9019-FA09234E143F}" destId="{AED36111-2A73-420A-8206-E73C88BB4AB4}" srcOrd="0" destOrd="0" presId="urn:microsoft.com/office/officeart/2005/8/layout/hChevron3"/>
    <dgm:cxn modelId="{95164926-D16A-417A-BA21-193347ACC4B9}" srcId="{F0E4A4C1-24C6-46F2-A9EC-C9A57A9C651B}" destId="{D6975EE0-C5C5-4323-9019-FA09234E143F}" srcOrd="0" destOrd="0" parTransId="{18936094-D37A-43F2-B029-69CADC1DE88B}" sibTransId="{21A63999-3CDB-49BE-8609-27EC8C853794}"/>
    <dgm:cxn modelId="{65BD5228-9B16-4572-951E-9A146BE5B396}" srcId="{F0E4A4C1-24C6-46F2-A9EC-C9A57A9C651B}" destId="{2A8C8D9A-2EB2-410F-948C-D8755C343F77}" srcOrd="4" destOrd="0" parTransId="{263095BB-7371-406A-BF51-0D03B28839A4}" sibTransId="{1CB2C968-4690-4FB2-9999-8D8D60B5E61B}"/>
    <dgm:cxn modelId="{F8E6155C-41D0-4DB8-8722-24CD621B5EA1}" type="presParOf" srcId="{2185221E-9DD8-40BE-8451-0F780E43DEBF}" destId="{AED36111-2A73-420A-8206-E73C88BB4AB4}" srcOrd="0" destOrd="0" presId="urn:microsoft.com/office/officeart/2005/8/layout/hChevron3"/>
    <dgm:cxn modelId="{538BA863-BF19-482D-A21B-8058DF1FF48E}" type="presParOf" srcId="{2185221E-9DD8-40BE-8451-0F780E43DEBF}" destId="{C6F421D2-9B21-4F41-BCBF-2DD63668109A}" srcOrd="1" destOrd="0" presId="urn:microsoft.com/office/officeart/2005/8/layout/hChevron3"/>
    <dgm:cxn modelId="{98E79A99-1F21-4FB8-9736-007F44EF7402}" type="presParOf" srcId="{2185221E-9DD8-40BE-8451-0F780E43DEBF}" destId="{266C4F32-84A1-4401-8DCC-A7F960854977}" srcOrd="2" destOrd="0" presId="urn:microsoft.com/office/officeart/2005/8/layout/hChevron3"/>
    <dgm:cxn modelId="{54A32C44-C09D-4744-BC13-14896AA78C7D}" type="presParOf" srcId="{2185221E-9DD8-40BE-8451-0F780E43DEBF}" destId="{F4DB2A7C-7391-4D40-91FF-74B8811E62D3}" srcOrd="3" destOrd="0" presId="urn:microsoft.com/office/officeart/2005/8/layout/hChevron3"/>
    <dgm:cxn modelId="{95885393-C6E7-470C-A2C5-5296418FF851}" type="presParOf" srcId="{2185221E-9DD8-40BE-8451-0F780E43DEBF}" destId="{274AC88B-639F-4B9E-B934-67B71FF32E72}" srcOrd="4" destOrd="0" presId="urn:microsoft.com/office/officeart/2005/8/layout/hChevron3"/>
    <dgm:cxn modelId="{20AB8495-67BD-4CC2-A8FC-D95D35FD91C6}" type="presParOf" srcId="{2185221E-9DD8-40BE-8451-0F780E43DEBF}" destId="{49D45436-2972-421A-9753-F44984A07C05}" srcOrd="5" destOrd="0" presId="urn:microsoft.com/office/officeart/2005/8/layout/hChevron3"/>
    <dgm:cxn modelId="{BFDA90E6-C792-4A87-B6D9-0352BE5265DD}" type="presParOf" srcId="{2185221E-9DD8-40BE-8451-0F780E43DEBF}" destId="{C5E34318-2552-4A12-87FE-9F31AC6B2539}" srcOrd="6" destOrd="0" presId="urn:microsoft.com/office/officeart/2005/8/layout/hChevron3"/>
    <dgm:cxn modelId="{1F2D2D1D-9B36-40AE-93DC-EBBA7BCF7556}" type="presParOf" srcId="{2185221E-9DD8-40BE-8451-0F780E43DEBF}" destId="{F59C638C-BF53-44C0-B830-91214F1F9F44}" srcOrd="7" destOrd="0" presId="urn:microsoft.com/office/officeart/2005/8/layout/hChevron3"/>
    <dgm:cxn modelId="{3BCD2305-1340-4C16-A9E6-D613570F3FCE}" type="presParOf" srcId="{2185221E-9DD8-40BE-8451-0F780E43DEBF}" destId="{49256C4C-2EFF-4AF9-B842-FAE5EA6839F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C9F531-EC2C-4919-892E-352D9ACA69C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119C8B4-D2B8-4FF6-A48C-AB67CB8C21CE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Wstępne założenia projektu:</a:t>
          </a:r>
          <a:endParaRPr lang="pl-PL" sz="1800" b="1" dirty="0">
            <a:solidFill>
              <a:schemeClr val="tx1"/>
            </a:solidFill>
          </a:endParaRPr>
        </a:p>
      </dgm:t>
    </dgm:pt>
    <dgm:pt modelId="{C5E52E11-DD89-4F6C-8F4E-431E10600B8E}" type="parTrans" cxnId="{9100D730-43BC-4098-99F6-71B3BE001DDC}">
      <dgm:prSet/>
      <dgm:spPr/>
      <dgm:t>
        <a:bodyPr/>
        <a:lstStyle/>
        <a:p>
          <a:endParaRPr lang="pl-PL"/>
        </a:p>
      </dgm:t>
    </dgm:pt>
    <dgm:pt modelId="{BDD2CDE6-6CDB-416E-A0C7-F98F341564A5}" type="sibTrans" cxnId="{9100D730-43BC-4098-99F6-71B3BE001DDC}">
      <dgm:prSet/>
      <dgm:spPr/>
      <dgm:t>
        <a:bodyPr/>
        <a:lstStyle/>
        <a:p>
          <a:endParaRPr lang="pl-PL"/>
        </a:p>
      </dgm:t>
    </dgm:pt>
    <dgm:pt modelId="{3DCA5D34-E19C-42F1-B765-946A278D2F71}">
      <dgm:prSet phldrT="[Tekst]" custT="1"/>
      <dgm:spPr/>
      <dgm:t>
        <a:bodyPr/>
        <a:lstStyle/>
        <a:p>
          <a:pPr algn="ctr"/>
          <a:r>
            <a:rPr lang="pl-PL" sz="1800" b="1" dirty="0" smtClean="0"/>
            <a:t>Osiągnięte rezultaty:</a:t>
          </a:r>
          <a:endParaRPr lang="pl-PL" sz="1800" b="1" dirty="0"/>
        </a:p>
      </dgm:t>
    </dgm:pt>
    <dgm:pt modelId="{81BC0F31-06CC-45CD-8CCE-BE8200000BE6}" type="parTrans" cxnId="{1544D033-E830-46AB-995A-B05E4A84E4C1}">
      <dgm:prSet/>
      <dgm:spPr/>
      <dgm:t>
        <a:bodyPr/>
        <a:lstStyle/>
        <a:p>
          <a:endParaRPr lang="pl-PL"/>
        </a:p>
      </dgm:t>
    </dgm:pt>
    <dgm:pt modelId="{C96EC781-5AEC-4EF3-BCF4-932B0F920772}" type="sibTrans" cxnId="{1544D033-E830-46AB-995A-B05E4A84E4C1}">
      <dgm:prSet/>
      <dgm:spPr/>
      <dgm:t>
        <a:bodyPr/>
        <a:lstStyle/>
        <a:p>
          <a:endParaRPr lang="pl-PL"/>
        </a:p>
      </dgm:t>
    </dgm:pt>
    <dgm:pt modelId="{075B81F1-84D4-454C-A681-C1A97BECFD4B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50 osób do 30 </a:t>
          </a:r>
          <a:r>
            <a:rPr lang="pl-PL" sz="1600" b="1" dirty="0" err="1" smtClean="0">
              <a:solidFill>
                <a:schemeClr val="tx1"/>
              </a:solidFill>
            </a:rPr>
            <a:t>r.ż</a:t>
          </a:r>
          <a:r>
            <a:rPr lang="pl-PL" sz="1600" b="1" dirty="0" smtClean="0">
              <a:solidFill>
                <a:schemeClr val="tx1"/>
              </a:solidFill>
            </a:rPr>
            <a:t>. objętych wsparciem społecznym</a:t>
          </a:r>
          <a:endParaRPr lang="pl-PL" sz="1600" b="1" dirty="0">
            <a:solidFill>
              <a:schemeClr val="tx1"/>
            </a:solidFill>
          </a:endParaRPr>
        </a:p>
      </dgm:t>
    </dgm:pt>
    <dgm:pt modelId="{59964D5C-E5CB-4159-AEC8-81140EC66F9C}" type="parTrans" cxnId="{E5E88889-C8A1-4EDB-A0DF-31FF35B4697A}">
      <dgm:prSet/>
      <dgm:spPr/>
      <dgm:t>
        <a:bodyPr/>
        <a:lstStyle/>
        <a:p>
          <a:endParaRPr lang="pl-PL"/>
        </a:p>
      </dgm:t>
    </dgm:pt>
    <dgm:pt modelId="{485AC1C5-EB4B-4230-A003-AD275EADCEB3}" type="sibTrans" cxnId="{E5E88889-C8A1-4EDB-A0DF-31FF35B4697A}">
      <dgm:prSet/>
      <dgm:spPr/>
      <dgm:t>
        <a:bodyPr/>
        <a:lstStyle/>
        <a:p>
          <a:endParaRPr lang="pl-PL"/>
        </a:p>
      </dgm:t>
    </dgm:pt>
    <dgm:pt modelId="{88B62188-9F82-494B-A255-E5AF13C8B019}">
      <dgm:prSet phldrT="[Tekst]" custT="1"/>
      <dgm:spPr/>
      <dgm:t>
        <a:bodyPr/>
        <a:lstStyle/>
        <a:p>
          <a:pPr algn="ctr"/>
          <a:r>
            <a:rPr lang="pl-PL" sz="2000" dirty="0" smtClean="0"/>
            <a:t>144 osoby</a:t>
          </a:r>
          <a:endParaRPr lang="pl-PL" sz="2000" dirty="0"/>
        </a:p>
      </dgm:t>
    </dgm:pt>
    <dgm:pt modelId="{7943144F-0DFF-47BF-94C2-5EB44650F2BA}" type="parTrans" cxnId="{B6D1679F-DDC6-4AB7-9B75-C7EA2A9624DE}">
      <dgm:prSet/>
      <dgm:spPr/>
      <dgm:t>
        <a:bodyPr/>
        <a:lstStyle/>
        <a:p>
          <a:endParaRPr lang="pl-PL"/>
        </a:p>
      </dgm:t>
    </dgm:pt>
    <dgm:pt modelId="{BFD1CD13-CC43-4100-AA1E-365650471D60}" type="sibTrans" cxnId="{B6D1679F-DDC6-4AB7-9B75-C7EA2A9624DE}">
      <dgm:prSet/>
      <dgm:spPr/>
      <dgm:t>
        <a:bodyPr/>
        <a:lstStyle/>
        <a:p>
          <a:endParaRPr lang="pl-PL"/>
        </a:p>
      </dgm:t>
    </dgm:pt>
    <dgm:pt modelId="{6D2490E9-9915-45DB-89ED-E41F5A63E93B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12 osób bezrobotnych pracujących po opuszczeniu programu</a:t>
          </a:r>
          <a:endParaRPr lang="pl-PL" sz="1600" b="1" dirty="0">
            <a:solidFill>
              <a:schemeClr val="tx1"/>
            </a:solidFill>
          </a:endParaRPr>
        </a:p>
      </dgm:t>
    </dgm:pt>
    <dgm:pt modelId="{557FD75E-6884-4AD9-BBE3-AE1DB7B1556F}" type="parTrans" cxnId="{CC64243A-1283-4714-B0AD-A5C1E0347C4B}">
      <dgm:prSet/>
      <dgm:spPr/>
      <dgm:t>
        <a:bodyPr/>
        <a:lstStyle/>
        <a:p>
          <a:endParaRPr lang="pl-PL"/>
        </a:p>
      </dgm:t>
    </dgm:pt>
    <dgm:pt modelId="{BDD895E3-0D15-4AD7-B6A1-EA829BB03887}" type="sibTrans" cxnId="{CC64243A-1283-4714-B0AD-A5C1E0347C4B}">
      <dgm:prSet/>
      <dgm:spPr/>
      <dgm:t>
        <a:bodyPr/>
        <a:lstStyle/>
        <a:p>
          <a:endParaRPr lang="pl-PL"/>
        </a:p>
      </dgm:t>
    </dgm:pt>
    <dgm:pt modelId="{F4FE677C-3049-4D99-9BFD-9F54C98E2ACD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30 osób, które uzyskały kwalifikacje lub nabyły kompetencje poprzez udział w szkoleniach zawodowych</a:t>
          </a:r>
          <a:endParaRPr lang="pl-PL" sz="1600" b="1" dirty="0">
            <a:solidFill>
              <a:schemeClr val="tx1"/>
            </a:solidFill>
          </a:endParaRPr>
        </a:p>
      </dgm:t>
    </dgm:pt>
    <dgm:pt modelId="{51E2D135-0C4F-4DAA-A24C-2F2F92F48004}" type="parTrans" cxnId="{D44D85BB-A667-4712-A351-2E8BBC87D46E}">
      <dgm:prSet/>
      <dgm:spPr/>
      <dgm:t>
        <a:bodyPr/>
        <a:lstStyle/>
        <a:p>
          <a:endParaRPr lang="pl-PL"/>
        </a:p>
      </dgm:t>
    </dgm:pt>
    <dgm:pt modelId="{873A74D5-1C7B-4B48-BA9D-F8A344AAA8EA}" type="sibTrans" cxnId="{D44D85BB-A667-4712-A351-2E8BBC87D46E}">
      <dgm:prSet/>
      <dgm:spPr/>
      <dgm:t>
        <a:bodyPr/>
        <a:lstStyle/>
        <a:p>
          <a:endParaRPr lang="pl-PL"/>
        </a:p>
      </dgm:t>
    </dgm:pt>
    <dgm:pt modelId="{EEBFE6AF-B2CE-42B3-AF06-B18B11FC1E82}">
      <dgm:prSet custT="1"/>
      <dgm:spPr/>
      <dgm:t>
        <a:bodyPr/>
        <a:lstStyle/>
        <a:p>
          <a:pPr algn="ctr"/>
          <a:r>
            <a:rPr lang="pl-PL" sz="2000" dirty="0" smtClean="0"/>
            <a:t>56 osób</a:t>
          </a:r>
          <a:endParaRPr lang="pl-PL" sz="2000" dirty="0"/>
        </a:p>
      </dgm:t>
    </dgm:pt>
    <dgm:pt modelId="{2DDBE27A-6100-4071-8C03-856FA67F14A8}" type="parTrans" cxnId="{26BD0951-D2DE-46A4-9C36-4E14B7C86EC2}">
      <dgm:prSet/>
      <dgm:spPr/>
      <dgm:t>
        <a:bodyPr/>
        <a:lstStyle/>
        <a:p>
          <a:endParaRPr lang="pl-PL"/>
        </a:p>
      </dgm:t>
    </dgm:pt>
    <dgm:pt modelId="{08F775D6-9EA8-4385-B542-1EBE4704EBFD}" type="sibTrans" cxnId="{26BD0951-D2DE-46A4-9C36-4E14B7C86EC2}">
      <dgm:prSet/>
      <dgm:spPr/>
      <dgm:t>
        <a:bodyPr/>
        <a:lstStyle/>
        <a:p>
          <a:endParaRPr lang="pl-PL"/>
        </a:p>
      </dgm:t>
    </dgm:pt>
    <dgm:pt modelId="{DE51A95C-3A22-48A0-9085-A0EFF53CF9F8}">
      <dgm:prSet custT="1"/>
      <dgm:spPr/>
      <dgm:t>
        <a:bodyPr/>
        <a:lstStyle/>
        <a:p>
          <a:pPr algn="ctr"/>
          <a:r>
            <a:rPr lang="pl-PL" sz="2000" dirty="0" smtClean="0"/>
            <a:t>39 osób</a:t>
          </a:r>
          <a:endParaRPr lang="pl-PL" sz="2000" dirty="0"/>
        </a:p>
      </dgm:t>
    </dgm:pt>
    <dgm:pt modelId="{C0921272-6E60-4A09-BF5C-68C88194F859}" type="parTrans" cxnId="{B8A2C7DB-0A94-4C12-9663-CB22EFDE33C3}">
      <dgm:prSet/>
      <dgm:spPr/>
      <dgm:t>
        <a:bodyPr/>
        <a:lstStyle/>
        <a:p>
          <a:endParaRPr lang="pl-PL"/>
        </a:p>
      </dgm:t>
    </dgm:pt>
    <dgm:pt modelId="{19FBA024-21C4-479D-AED6-1B49558E3546}" type="sibTrans" cxnId="{B8A2C7DB-0A94-4C12-9663-CB22EFDE33C3}">
      <dgm:prSet/>
      <dgm:spPr/>
      <dgm:t>
        <a:bodyPr/>
        <a:lstStyle/>
        <a:p>
          <a:endParaRPr lang="pl-PL"/>
        </a:p>
      </dgm:t>
    </dgm:pt>
    <dgm:pt modelId="{5C7290B3-941B-411B-A4B4-09B7A594655B}">
      <dgm:prSet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2000 godzin zrealizowanego indywidualnego wsparcia specjalistycznego/indywidualnych konsultacji</a:t>
          </a:r>
          <a:endParaRPr lang="pl-PL" sz="1600" b="1" dirty="0">
            <a:solidFill>
              <a:schemeClr val="tx1"/>
            </a:solidFill>
          </a:endParaRPr>
        </a:p>
      </dgm:t>
    </dgm:pt>
    <dgm:pt modelId="{6C280FA4-08E1-48B1-ABD3-36BB440B5CE4}" type="parTrans" cxnId="{25DA342F-CBED-4811-BB08-9390FC88E537}">
      <dgm:prSet/>
      <dgm:spPr/>
      <dgm:t>
        <a:bodyPr/>
        <a:lstStyle/>
        <a:p>
          <a:endParaRPr lang="pl-PL"/>
        </a:p>
      </dgm:t>
    </dgm:pt>
    <dgm:pt modelId="{54501AA7-DE91-44B6-A5E9-35998944A965}" type="sibTrans" cxnId="{25DA342F-CBED-4811-BB08-9390FC88E537}">
      <dgm:prSet/>
      <dgm:spPr/>
      <dgm:t>
        <a:bodyPr/>
        <a:lstStyle/>
        <a:p>
          <a:endParaRPr lang="pl-PL"/>
        </a:p>
      </dgm:t>
    </dgm:pt>
    <dgm:pt modelId="{9450840E-EEEF-4FB0-A328-0DBC9542366E}">
      <dgm:prSet custT="1"/>
      <dgm:spPr/>
      <dgm:t>
        <a:bodyPr/>
        <a:lstStyle/>
        <a:p>
          <a:pPr algn="ctr"/>
          <a:r>
            <a:rPr lang="pl-PL" sz="2000" dirty="0" smtClean="0"/>
            <a:t>2293 godzin</a:t>
          </a:r>
          <a:endParaRPr lang="pl-PL" sz="2000" dirty="0"/>
        </a:p>
      </dgm:t>
    </dgm:pt>
    <dgm:pt modelId="{8FE296A5-0FBA-46C9-B6AD-BC2BA193B230}" type="parTrans" cxnId="{87BE8E56-F16D-453C-914D-9C546E62E236}">
      <dgm:prSet/>
      <dgm:spPr/>
      <dgm:t>
        <a:bodyPr/>
        <a:lstStyle/>
        <a:p>
          <a:endParaRPr lang="pl-PL"/>
        </a:p>
      </dgm:t>
    </dgm:pt>
    <dgm:pt modelId="{010BB8D4-41B8-4F0B-8816-5EA5D9F4D09C}" type="sibTrans" cxnId="{87BE8E56-F16D-453C-914D-9C546E62E236}">
      <dgm:prSet/>
      <dgm:spPr/>
      <dgm:t>
        <a:bodyPr/>
        <a:lstStyle/>
        <a:p>
          <a:endParaRPr lang="pl-PL"/>
        </a:p>
      </dgm:t>
    </dgm:pt>
    <dgm:pt modelId="{7A5026D6-6583-49D0-8A48-B10A7E0D3391}">
      <dgm:prSet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200 godzin warsztatów tematycznych</a:t>
          </a:r>
          <a:endParaRPr lang="pl-PL" sz="1600" b="1" dirty="0">
            <a:solidFill>
              <a:schemeClr val="tx1"/>
            </a:solidFill>
          </a:endParaRPr>
        </a:p>
      </dgm:t>
    </dgm:pt>
    <dgm:pt modelId="{CF716DA4-B081-4C31-9BED-746F60684546}" type="parTrans" cxnId="{6F21B991-A970-487A-B972-6830F3A1E787}">
      <dgm:prSet/>
      <dgm:spPr/>
      <dgm:t>
        <a:bodyPr/>
        <a:lstStyle/>
        <a:p>
          <a:endParaRPr lang="pl-PL"/>
        </a:p>
      </dgm:t>
    </dgm:pt>
    <dgm:pt modelId="{30E221CE-8FAD-4368-B8B0-7D3E83CF7F35}" type="sibTrans" cxnId="{6F21B991-A970-487A-B972-6830F3A1E787}">
      <dgm:prSet/>
      <dgm:spPr/>
      <dgm:t>
        <a:bodyPr/>
        <a:lstStyle/>
        <a:p>
          <a:endParaRPr lang="pl-PL"/>
        </a:p>
      </dgm:t>
    </dgm:pt>
    <dgm:pt modelId="{E087005D-556C-4875-BBC3-536191DE2F7B}">
      <dgm:prSet custT="1"/>
      <dgm:spPr/>
      <dgm:t>
        <a:bodyPr/>
        <a:lstStyle/>
        <a:p>
          <a:pPr algn="ctr"/>
          <a:r>
            <a:rPr lang="pl-PL" sz="2000" dirty="0" smtClean="0"/>
            <a:t>256 godzin</a:t>
          </a:r>
          <a:endParaRPr lang="pl-PL" sz="2000" dirty="0"/>
        </a:p>
      </dgm:t>
    </dgm:pt>
    <dgm:pt modelId="{72C7DC6C-248F-4872-9404-4D6A0B7B11FE}" type="parTrans" cxnId="{055D9F52-8D7A-486B-B164-5B0EF201033B}">
      <dgm:prSet/>
      <dgm:spPr/>
      <dgm:t>
        <a:bodyPr/>
        <a:lstStyle/>
        <a:p>
          <a:endParaRPr lang="pl-PL"/>
        </a:p>
      </dgm:t>
    </dgm:pt>
    <dgm:pt modelId="{29193F50-DDCE-42DF-9299-F0AE44EEF9CA}" type="sibTrans" cxnId="{055D9F52-8D7A-486B-B164-5B0EF201033B}">
      <dgm:prSet/>
      <dgm:spPr/>
      <dgm:t>
        <a:bodyPr/>
        <a:lstStyle/>
        <a:p>
          <a:endParaRPr lang="pl-PL"/>
        </a:p>
      </dgm:t>
    </dgm:pt>
    <dgm:pt modelId="{B24177BC-A42C-435E-BC36-541D0E660438}" type="pres">
      <dgm:prSet presAssocID="{51C9F531-EC2C-4919-892E-352D9ACA69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10477E0-79EA-4CC1-982C-4DEFA1E939CF}" type="pres">
      <dgm:prSet presAssocID="{9119C8B4-D2B8-4FF6-A48C-AB67CB8C21CE}" presName="linNode" presStyleCnt="0"/>
      <dgm:spPr/>
    </dgm:pt>
    <dgm:pt modelId="{ED07DBD1-9BC2-45E2-99CA-AA3278D0572C}" type="pres">
      <dgm:prSet presAssocID="{9119C8B4-D2B8-4FF6-A48C-AB67CB8C21CE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36F9FF-6724-4164-9751-ECC94DBF604C}" type="pres">
      <dgm:prSet presAssocID="{9119C8B4-D2B8-4FF6-A48C-AB67CB8C21CE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D98F81-9FEA-4AFA-9AFA-D77146818895}" type="pres">
      <dgm:prSet presAssocID="{BDD2CDE6-6CDB-416E-A0C7-F98F341564A5}" presName="spacing" presStyleCnt="0"/>
      <dgm:spPr/>
    </dgm:pt>
    <dgm:pt modelId="{4A95FF99-D6D1-4C10-8C4A-D4D75579B834}" type="pres">
      <dgm:prSet presAssocID="{075B81F1-84D4-454C-A681-C1A97BECFD4B}" presName="linNode" presStyleCnt="0"/>
      <dgm:spPr/>
    </dgm:pt>
    <dgm:pt modelId="{D3A2F6AD-2A97-404F-91B2-536F8323FA23}" type="pres">
      <dgm:prSet presAssocID="{075B81F1-84D4-454C-A681-C1A97BECFD4B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A9644B-C7EF-4E7B-904E-9DACB1AD013E}" type="pres">
      <dgm:prSet presAssocID="{075B81F1-84D4-454C-A681-C1A97BECFD4B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C13DD2-D3D2-4F57-8CB6-ED3933254201}" type="pres">
      <dgm:prSet presAssocID="{485AC1C5-EB4B-4230-A003-AD275EADCEB3}" presName="spacing" presStyleCnt="0"/>
      <dgm:spPr/>
    </dgm:pt>
    <dgm:pt modelId="{335A8515-1A3E-479F-BC49-D69E5BBD6516}" type="pres">
      <dgm:prSet presAssocID="{6D2490E9-9915-45DB-89ED-E41F5A63E93B}" presName="linNode" presStyleCnt="0"/>
      <dgm:spPr/>
    </dgm:pt>
    <dgm:pt modelId="{7E3A5866-C4BF-4934-ADA2-B98C3077A7F4}" type="pres">
      <dgm:prSet presAssocID="{6D2490E9-9915-45DB-89ED-E41F5A63E93B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87D07A-F412-4AC9-903A-9893D5F46AAB}" type="pres">
      <dgm:prSet presAssocID="{6D2490E9-9915-45DB-89ED-E41F5A63E93B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EC8534-BC70-4180-A469-D080FA017CC9}" type="pres">
      <dgm:prSet presAssocID="{BDD895E3-0D15-4AD7-B6A1-EA829BB03887}" presName="spacing" presStyleCnt="0"/>
      <dgm:spPr/>
    </dgm:pt>
    <dgm:pt modelId="{640BFCE7-BADA-4F90-837F-110B500A6BC5}" type="pres">
      <dgm:prSet presAssocID="{F4FE677C-3049-4D99-9BFD-9F54C98E2ACD}" presName="linNode" presStyleCnt="0"/>
      <dgm:spPr/>
    </dgm:pt>
    <dgm:pt modelId="{14D0E2AD-CBB9-47EF-9B35-1196DEE9EFD5}" type="pres">
      <dgm:prSet presAssocID="{F4FE677C-3049-4D99-9BFD-9F54C98E2AC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E9ABEB-E484-42D7-8948-3BB6BE491D48}" type="pres">
      <dgm:prSet presAssocID="{F4FE677C-3049-4D99-9BFD-9F54C98E2ACD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08ECD-1176-43C3-AE16-99B1952F308D}" type="pres">
      <dgm:prSet presAssocID="{873A74D5-1C7B-4B48-BA9D-F8A344AAA8EA}" presName="spacing" presStyleCnt="0"/>
      <dgm:spPr/>
    </dgm:pt>
    <dgm:pt modelId="{689CCA56-AA5D-48FD-A460-20D739B268D3}" type="pres">
      <dgm:prSet presAssocID="{5C7290B3-941B-411B-A4B4-09B7A594655B}" presName="linNode" presStyleCnt="0"/>
      <dgm:spPr/>
    </dgm:pt>
    <dgm:pt modelId="{A35EA03D-B298-4788-8B23-8914B8A551DD}" type="pres">
      <dgm:prSet presAssocID="{5C7290B3-941B-411B-A4B4-09B7A594655B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8E495E-E3A1-4E6A-8D25-98C4B5F77EFD}" type="pres">
      <dgm:prSet presAssocID="{5C7290B3-941B-411B-A4B4-09B7A594655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FC8924-07C2-4183-90E6-82EF36BEC859}" type="pres">
      <dgm:prSet presAssocID="{54501AA7-DE91-44B6-A5E9-35998944A965}" presName="spacing" presStyleCnt="0"/>
      <dgm:spPr/>
    </dgm:pt>
    <dgm:pt modelId="{6E37E5A6-8156-4AD7-B021-4C962FC5A88A}" type="pres">
      <dgm:prSet presAssocID="{7A5026D6-6583-49D0-8A48-B10A7E0D3391}" presName="linNode" presStyleCnt="0"/>
      <dgm:spPr/>
    </dgm:pt>
    <dgm:pt modelId="{F89FA600-F3D5-42D5-9A1D-65CC4A6AA620}" type="pres">
      <dgm:prSet presAssocID="{7A5026D6-6583-49D0-8A48-B10A7E0D3391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E86B04-52B8-4A84-A565-7DFA71A5CB86}" type="pres">
      <dgm:prSet presAssocID="{7A5026D6-6583-49D0-8A48-B10A7E0D3391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66E1A0-B418-4C8E-9704-62604356E726}" type="presOf" srcId="{6D2490E9-9915-45DB-89ED-E41F5A63E93B}" destId="{7E3A5866-C4BF-4934-ADA2-B98C3077A7F4}" srcOrd="0" destOrd="0" presId="urn:microsoft.com/office/officeart/2005/8/layout/vList6"/>
    <dgm:cxn modelId="{F4FB5D7A-39D0-43CF-8C8E-533CD4E02CE3}" type="presOf" srcId="{3DCA5D34-E19C-42F1-B765-946A278D2F71}" destId="{F036F9FF-6724-4164-9751-ECC94DBF604C}" srcOrd="0" destOrd="0" presId="urn:microsoft.com/office/officeart/2005/8/layout/vList6"/>
    <dgm:cxn modelId="{D44D85BB-A667-4712-A351-2E8BBC87D46E}" srcId="{51C9F531-EC2C-4919-892E-352D9ACA69C6}" destId="{F4FE677C-3049-4D99-9BFD-9F54C98E2ACD}" srcOrd="3" destOrd="0" parTransId="{51E2D135-0C4F-4DAA-A24C-2F2F92F48004}" sibTransId="{873A74D5-1C7B-4B48-BA9D-F8A344AAA8EA}"/>
    <dgm:cxn modelId="{09614392-5126-44E3-AE57-5CDBF9443960}" type="presOf" srcId="{7A5026D6-6583-49D0-8A48-B10A7E0D3391}" destId="{F89FA600-F3D5-42D5-9A1D-65CC4A6AA620}" srcOrd="0" destOrd="0" presId="urn:microsoft.com/office/officeart/2005/8/layout/vList6"/>
    <dgm:cxn modelId="{E5E88889-C8A1-4EDB-A0DF-31FF35B4697A}" srcId="{51C9F531-EC2C-4919-892E-352D9ACA69C6}" destId="{075B81F1-84D4-454C-A681-C1A97BECFD4B}" srcOrd="1" destOrd="0" parTransId="{59964D5C-E5CB-4159-AEC8-81140EC66F9C}" sibTransId="{485AC1C5-EB4B-4230-A003-AD275EADCEB3}"/>
    <dgm:cxn modelId="{51DB0C88-000D-43DD-9415-C75CCA3C200C}" type="presOf" srcId="{075B81F1-84D4-454C-A681-C1A97BECFD4B}" destId="{D3A2F6AD-2A97-404F-91B2-536F8323FA23}" srcOrd="0" destOrd="0" presId="urn:microsoft.com/office/officeart/2005/8/layout/vList6"/>
    <dgm:cxn modelId="{CC64243A-1283-4714-B0AD-A5C1E0347C4B}" srcId="{51C9F531-EC2C-4919-892E-352D9ACA69C6}" destId="{6D2490E9-9915-45DB-89ED-E41F5A63E93B}" srcOrd="2" destOrd="0" parTransId="{557FD75E-6884-4AD9-BBE3-AE1DB7B1556F}" sibTransId="{BDD895E3-0D15-4AD7-B6A1-EA829BB03887}"/>
    <dgm:cxn modelId="{26BD0951-D2DE-46A4-9C36-4E14B7C86EC2}" srcId="{6D2490E9-9915-45DB-89ED-E41F5A63E93B}" destId="{EEBFE6AF-B2CE-42B3-AF06-B18B11FC1E82}" srcOrd="0" destOrd="0" parTransId="{2DDBE27A-6100-4071-8C03-856FA67F14A8}" sibTransId="{08F775D6-9EA8-4385-B542-1EBE4704EBFD}"/>
    <dgm:cxn modelId="{25DA342F-CBED-4811-BB08-9390FC88E537}" srcId="{51C9F531-EC2C-4919-892E-352D9ACA69C6}" destId="{5C7290B3-941B-411B-A4B4-09B7A594655B}" srcOrd="4" destOrd="0" parTransId="{6C280FA4-08E1-48B1-ABD3-36BB440B5CE4}" sibTransId="{54501AA7-DE91-44B6-A5E9-35998944A965}"/>
    <dgm:cxn modelId="{B698263C-DC2E-47D2-8632-47FF586704D1}" type="presOf" srcId="{EEBFE6AF-B2CE-42B3-AF06-B18B11FC1E82}" destId="{E087D07A-F412-4AC9-903A-9893D5F46AAB}" srcOrd="0" destOrd="0" presId="urn:microsoft.com/office/officeart/2005/8/layout/vList6"/>
    <dgm:cxn modelId="{C53E5D64-DF61-4A26-AD17-981ECD5CB998}" type="presOf" srcId="{5C7290B3-941B-411B-A4B4-09B7A594655B}" destId="{A35EA03D-B298-4788-8B23-8914B8A551DD}" srcOrd="0" destOrd="0" presId="urn:microsoft.com/office/officeart/2005/8/layout/vList6"/>
    <dgm:cxn modelId="{70AC0880-C6E5-49C4-A6E8-A7B47E63F827}" type="presOf" srcId="{E087005D-556C-4875-BBC3-536191DE2F7B}" destId="{F0E86B04-52B8-4A84-A565-7DFA71A5CB86}" srcOrd="0" destOrd="0" presId="urn:microsoft.com/office/officeart/2005/8/layout/vList6"/>
    <dgm:cxn modelId="{984C3BB4-55D0-44FC-ADCE-26E1A23925E8}" type="presOf" srcId="{9450840E-EEEF-4FB0-A328-0DBC9542366E}" destId="{688E495E-E3A1-4E6A-8D25-98C4B5F77EFD}" srcOrd="0" destOrd="0" presId="urn:microsoft.com/office/officeart/2005/8/layout/vList6"/>
    <dgm:cxn modelId="{B6D1679F-DDC6-4AB7-9B75-C7EA2A9624DE}" srcId="{075B81F1-84D4-454C-A681-C1A97BECFD4B}" destId="{88B62188-9F82-494B-A255-E5AF13C8B019}" srcOrd="0" destOrd="0" parTransId="{7943144F-0DFF-47BF-94C2-5EB44650F2BA}" sibTransId="{BFD1CD13-CC43-4100-AA1E-365650471D60}"/>
    <dgm:cxn modelId="{8204E2DC-2848-47B2-9206-1E6745AD061C}" type="presOf" srcId="{F4FE677C-3049-4D99-9BFD-9F54C98E2ACD}" destId="{14D0E2AD-CBB9-47EF-9B35-1196DEE9EFD5}" srcOrd="0" destOrd="0" presId="urn:microsoft.com/office/officeart/2005/8/layout/vList6"/>
    <dgm:cxn modelId="{B8A2C7DB-0A94-4C12-9663-CB22EFDE33C3}" srcId="{F4FE677C-3049-4D99-9BFD-9F54C98E2ACD}" destId="{DE51A95C-3A22-48A0-9085-A0EFF53CF9F8}" srcOrd="0" destOrd="0" parTransId="{C0921272-6E60-4A09-BF5C-68C88194F859}" sibTransId="{19FBA024-21C4-479D-AED6-1B49558E3546}"/>
    <dgm:cxn modelId="{9100D730-43BC-4098-99F6-71B3BE001DDC}" srcId="{51C9F531-EC2C-4919-892E-352D9ACA69C6}" destId="{9119C8B4-D2B8-4FF6-A48C-AB67CB8C21CE}" srcOrd="0" destOrd="0" parTransId="{C5E52E11-DD89-4F6C-8F4E-431E10600B8E}" sibTransId="{BDD2CDE6-6CDB-416E-A0C7-F98F341564A5}"/>
    <dgm:cxn modelId="{D01537FF-03C2-433D-8458-90D0E8A3F138}" type="presOf" srcId="{9119C8B4-D2B8-4FF6-A48C-AB67CB8C21CE}" destId="{ED07DBD1-9BC2-45E2-99CA-AA3278D0572C}" srcOrd="0" destOrd="0" presId="urn:microsoft.com/office/officeart/2005/8/layout/vList6"/>
    <dgm:cxn modelId="{6F21B991-A970-487A-B972-6830F3A1E787}" srcId="{51C9F531-EC2C-4919-892E-352D9ACA69C6}" destId="{7A5026D6-6583-49D0-8A48-B10A7E0D3391}" srcOrd="5" destOrd="0" parTransId="{CF716DA4-B081-4C31-9BED-746F60684546}" sibTransId="{30E221CE-8FAD-4368-B8B0-7D3E83CF7F35}"/>
    <dgm:cxn modelId="{D02D33EC-39E6-4FC8-A236-A013839322D1}" type="presOf" srcId="{51C9F531-EC2C-4919-892E-352D9ACA69C6}" destId="{B24177BC-A42C-435E-BC36-541D0E660438}" srcOrd="0" destOrd="0" presId="urn:microsoft.com/office/officeart/2005/8/layout/vList6"/>
    <dgm:cxn modelId="{055D9F52-8D7A-486B-B164-5B0EF201033B}" srcId="{7A5026D6-6583-49D0-8A48-B10A7E0D3391}" destId="{E087005D-556C-4875-BBC3-536191DE2F7B}" srcOrd="0" destOrd="0" parTransId="{72C7DC6C-248F-4872-9404-4D6A0B7B11FE}" sibTransId="{29193F50-DDCE-42DF-9299-F0AE44EEF9CA}"/>
    <dgm:cxn modelId="{023F89B2-EBF8-4165-9FB5-6390E29873D9}" type="presOf" srcId="{DE51A95C-3A22-48A0-9085-A0EFF53CF9F8}" destId="{F5E9ABEB-E484-42D7-8948-3BB6BE491D48}" srcOrd="0" destOrd="0" presId="urn:microsoft.com/office/officeart/2005/8/layout/vList6"/>
    <dgm:cxn modelId="{87BE8E56-F16D-453C-914D-9C546E62E236}" srcId="{5C7290B3-941B-411B-A4B4-09B7A594655B}" destId="{9450840E-EEEF-4FB0-A328-0DBC9542366E}" srcOrd="0" destOrd="0" parTransId="{8FE296A5-0FBA-46C9-B6AD-BC2BA193B230}" sibTransId="{010BB8D4-41B8-4F0B-8816-5EA5D9F4D09C}"/>
    <dgm:cxn modelId="{82650971-BE90-4970-A2D9-00D661E5887C}" type="presOf" srcId="{88B62188-9F82-494B-A255-E5AF13C8B019}" destId="{DDA9644B-C7EF-4E7B-904E-9DACB1AD013E}" srcOrd="0" destOrd="0" presId="urn:microsoft.com/office/officeart/2005/8/layout/vList6"/>
    <dgm:cxn modelId="{1544D033-E830-46AB-995A-B05E4A84E4C1}" srcId="{9119C8B4-D2B8-4FF6-A48C-AB67CB8C21CE}" destId="{3DCA5D34-E19C-42F1-B765-946A278D2F71}" srcOrd="0" destOrd="0" parTransId="{81BC0F31-06CC-45CD-8CCE-BE8200000BE6}" sibTransId="{C96EC781-5AEC-4EF3-BCF4-932B0F920772}"/>
    <dgm:cxn modelId="{802EAC1B-3B9B-49EA-A2BC-7AB9096B45E5}" type="presParOf" srcId="{B24177BC-A42C-435E-BC36-541D0E660438}" destId="{310477E0-79EA-4CC1-982C-4DEFA1E939CF}" srcOrd="0" destOrd="0" presId="urn:microsoft.com/office/officeart/2005/8/layout/vList6"/>
    <dgm:cxn modelId="{2F5BFA34-887C-40D6-A640-CE4F53A03B31}" type="presParOf" srcId="{310477E0-79EA-4CC1-982C-4DEFA1E939CF}" destId="{ED07DBD1-9BC2-45E2-99CA-AA3278D0572C}" srcOrd="0" destOrd="0" presId="urn:microsoft.com/office/officeart/2005/8/layout/vList6"/>
    <dgm:cxn modelId="{82F917D7-DA75-44D7-81DA-C2A27F728F1F}" type="presParOf" srcId="{310477E0-79EA-4CC1-982C-4DEFA1E939CF}" destId="{F036F9FF-6724-4164-9751-ECC94DBF604C}" srcOrd="1" destOrd="0" presId="urn:microsoft.com/office/officeart/2005/8/layout/vList6"/>
    <dgm:cxn modelId="{E623E1F9-C4C2-4D16-859D-27859502DE2E}" type="presParOf" srcId="{B24177BC-A42C-435E-BC36-541D0E660438}" destId="{D1D98F81-9FEA-4AFA-9AFA-D77146818895}" srcOrd="1" destOrd="0" presId="urn:microsoft.com/office/officeart/2005/8/layout/vList6"/>
    <dgm:cxn modelId="{F59E7F34-28F6-49C1-9680-1010ED9C4772}" type="presParOf" srcId="{B24177BC-A42C-435E-BC36-541D0E660438}" destId="{4A95FF99-D6D1-4C10-8C4A-D4D75579B834}" srcOrd="2" destOrd="0" presId="urn:microsoft.com/office/officeart/2005/8/layout/vList6"/>
    <dgm:cxn modelId="{D89F0206-D130-4001-86EC-98D303DCBFD0}" type="presParOf" srcId="{4A95FF99-D6D1-4C10-8C4A-D4D75579B834}" destId="{D3A2F6AD-2A97-404F-91B2-536F8323FA23}" srcOrd="0" destOrd="0" presId="urn:microsoft.com/office/officeart/2005/8/layout/vList6"/>
    <dgm:cxn modelId="{B14E553D-76E4-4FA3-BECF-D9F6ABCB3257}" type="presParOf" srcId="{4A95FF99-D6D1-4C10-8C4A-D4D75579B834}" destId="{DDA9644B-C7EF-4E7B-904E-9DACB1AD013E}" srcOrd="1" destOrd="0" presId="urn:microsoft.com/office/officeart/2005/8/layout/vList6"/>
    <dgm:cxn modelId="{9DB11B17-E6D0-4E08-BEDC-CB8FE9AAD309}" type="presParOf" srcId="{B24177BC-A42C-435E-BC36-541D0E660438}" destId="{0CC13DD2-D3D2-4F57-8CB6-ED3933254201}" srcOrd="3" destOrd="0" presId="urn:microsoft.com/office/officeart/2005/8/layout/vList6"/>
    <dgm:cxn modelId="{3DF0DCC1-E09F-4BC5-B680-85E8B7D3C38B}" type="presParOf" srcId="{B24177BC-A42C-435E-BC36-541D0E660438}" destId="{335A8515-1A3E-479F-BC49-D69E5BBD6516}" srcOrd="4" destOrd="0" presId="urn:microsoft.com/office/officeart/2005/8/layout/vList6"/>
    <dgm:cxn modelId="{00038B05-51BB-4E38-AA30-4339A793B471}" type="presParOf" srcId="{335A8515-1A3E-479F-BC49-D69E5BBD6516}" destId="{7E3A5866-C4BF-4934-ADA2-B98C3077A7F4}" srcOrd="0" destOrd="0" presId="urn:microsoft.com/office/officeart/2005/8/layout/vList6"/>
    <dgm:cxn modelId="{6242C1CD-A522-4D1D-817A-2A980D411105}" type="presParOf" srcId="{335A8515-1A3E-479F-BC49-D69E5BBD6516}" destId="{E087D07A-F412-4AC9-903A-9893D5F46AAB}" srcOrd="1" destOrd="0" presId="urn:microsoft.com/office/officeart/2005/8/layout/vList6"/>
    <dgm:cxn modelId="{438AA6C2-C544-4A58-A63A-238B7F6F2B3B}" type="presParOf" srcId="{B24177BC-A42C-435E-BC36-541D0E660438}" destId="{E4EC8534-BC70-4180-A469-D080FA017CC9}" srcOrd="5" destOrd="0" presId="urn:microsoft.com/office/officeart/2005/8/layout/vList6"/>
    <dgm:cxn modelId="{503E3722-0A86-4B8D-A4F8-A85390E78F30}" type="presParOf" srcId="{B24177BC-A42C-435E-BC36-541D0E660438}" destId="{640BFCE7-BADA-4F90-837F-110B500A6BC5}" srcOrd="6" destOrd="0" presId="urn:microsoft.com/office/officeart/2005/8/layout/vList6"/>
    <dgm:cxn modelId="{A1F30B39-E321-47A7-808D-6C66B235608B}" type="presParOf" srcId="{640BFCE7-BADA-4F90-837F-110B500A6BC5}" destId="{14D0E2AD-CBB9-47EF-9B35-1196DEE9EFD5}" srcOrd="0" destOrd="0" presId="urn:microsoft.com/office/officeart/2005/8/layout/vList6"/>
    <dgm:cxn modelId="{459A804B-35D7-42AF-B14C-7961AA274566}" type="presParOf" srcId="{640BFCE7-BADA-4F90-837F-110B500A6BC5}" destId="{F5E9ABEB-E484-42D7-8948-3BB6BE491D48}" srcOrd="1" destOrd="0" presId="urn:microsoft.com/office/officeart/2005/8/layout/vList6"/>
    <dgm:cxn modelId="{3D98BFA4-FC90-4C41-A92F-DFC8DF4B0F51}" type="presParOf" srcId="{B24177BC-A42C-435E-BC36-541D0E660438}" destId="{09B08ECD-1176-43C3-AE16-99B1952F308D}" srcOrd="7" destOrd="0" presId="urn:microsoft.com/office/officeart/2005/8/layout/vList6"/>
    <dgm:cxn modelId="{7A637315-62A5-456D-9FAA-010CAB998DF7}" type="presParOf" srcId="{B24177BC-A42C-435E-BC36-541D0E660438}" destId="{689CCA56-AA5D-48FD-A460-20D739B268D3}" srcOrd="8" destOrd="0" presId="urn:microsoft.com/office/officeart/2005/8/layout/vList6"/>
    <dgm:cxn modelId="{515AED34-E0C3-4B37-BBF9-1478C94BC730}" type="presParOf" srcId="{689CCA56-AA5D-48FD-A460-20D739B268D3}" destId="{A35EA03D-B298-4788-8B23-8914B8A551DD}" srcOrd="0" destOrd="0" presId="urn:microsoft.com/office/officeart/2005/8/layout/vList6"/>
    <dgm:cxn modelId="{EC9F6907-956C-481B-AF07-7DDD7BB78885}" type="presParOf" srcId="{689CCA56-AA5D-48FD-A460-20D739B268D3}" destId="{688E495E-E3A1-4E6A-8D25-98C4B5F77EFD}" srcOrd="1" destOrd="0" presId="urn:microsoft.com/office/officeart/2005/8/layout/vList6"/>
    <dgm:cxn modelId="{F9E2FF32-DADD-4429-B160-146BAB25177E}" type="presParOf" srcId="{B24177BC-A42C-435E-BC36-541D0E660438}" destId="{5CFC8924-07C2-4183-90E6-82EF36BEC859}" srcOrd="9" destOrd="0" presId="urn:microsoft.com/office/officeart/2005/8/layout/vList6"/>
    <dgm:cxn modelId="{23F6EC52-388D-40F1-A14F-F64B6C567ACB}" type="presParOf" srcId="{B24177BC-A42C-435E-BC36-541D0E660438}" destId="{6E37E5A6-8156-4AD7-B021-4C962FC5A88A}" srcOrd="10" destOrd="0" presId="urn:microsoft.com/office/officeart/2005/8/layout/vList6"/>
    <dgm:cxn modelId="{8AD46935-19D0-42AE-BDD3-61FB943650EE}" type="presParOf" srcId="{6E37E5A6-8156-4AD7-B021-4C962FC5A88A}" destId="{F89FA600-F3D5-42D5-9A1D-65CC4A6AA620}" srcOrd="0" destOrd="0" presId="urn:microsoft.com/office/officeart/2005/8/layout/vList6"/>
    <dgm:cxn modelId="{F875B0B4-60D6-4A21-A546-61CA5A1CE256}" type="presParOf" srcId="{6E37E5A6-8156-4AD7-B021-4C962FC5A88A}" destId="{F0E86B04-52B8-4A84-A565-7DFA71A5CB8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E4A4C1-24C6-46F2-A9EC-C9A57A9C651B}" type="doc">
      <dgm:prSet loTypeId="urn:microsoft.com/office/officeart/2005/8/layout/hChevron3" loCatId="process" qsTypeId="urn:microsoft.com/office/officeart/2005/8/quickstyle/3d1" qsCatId="3D" csTypeId="urn:microsoft.com/office/officeart/2005/8/colors/colorful3" csCatId="colorful" phldr="1"/>
      <dgm:spPr/>
    </dgm:pt>
    <dgm:pt modelId="{1B090351-B83F-4205-B9B6-B19F4FF1E69B}">
      <dgm:prSet phldrT="[Tekst]" custT="1"/>
      <dgm:spPr/>
      <dgm:t>
        <a:bodyPr/>
        <a:lstStyle/>
        <a:p>
          <a:r>
            <a:rPr lang="pl-PL" sz="1300" b="1" dirty="0" smtClean="0">
              <a:solidFill>
                <a:schemeClr val="tx1"/>
              </a:solidFill>
            </a:rPr>
            <a:t>projekt pilotażowy</a:t>
          </a:r>
          <a:endParaRPr lang="pl-PL" sz="1300" b="1" dirty="0">
            <a:solidFill>
              <a:schemeClr val="tx1"/>
            </a:solidFill>
          </a:endParaRPr>
        </a:p>
      </dgm:t>
    </dgm:pt>
    <dgm:pt modelId="{2719A1D3-8F48-43ED-9012-72C07A23C166}" type="parTrans" cxnId="{EBE6A4A3-8E26-4B37-A9C3-D64E5F2FBA7F}">
      <dgm:prSet/>
      <dgm:spPr/>
      <dgm:t>
        <a:bodyPr/>
        <a:lstStyle/>
        <a:p>
          <a:endParaRPr lang="pl-PL"/>
        </a:p>
      </dgm:t>
    </dgm:pt>
    <dgm:pt modelId="{B747C8BF-0C5C-4FDB-B388-BDDC806DEB44}" type="sibTrans" cxnId="{EBE6A4A3-8E26-4B37-A9C3-D64E5F2FBA7F}">
      <dgm:prSet/>
      <dgm:spPr/>
      <dgm:t>
        <a:bodyPr/>
        <a:lstStyle/>
        <a:p>
          <a:endParaRPr lang="pl-PL"/>
        </a:p>
      </dgm:t>
    </dgm:pt>
    <dgm:pt modelId="{D6975EE0-C5C5-4323-9019-FA09234E143F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Powiatowy Urząd Pracy w Chodzieży   + Fundacja „Ukryte marzenia”</a:t>
          </a:r>
          <a:endParaRPr lang="pl-PL" sz="1200" b="1" dirty="0">
            <a:solidFill>
              <a:schemeClr val="tx1"/>
            </a:solidFill>
          </a:endParaRPr>
        </a:p>
      </dgm:t>
    </dgm:pt>
    <dgm:pt modelId="{21A63999-3CDB-49BE-8609-27EC8C853794}" type="sibTrans" cxnId="{95164926-D16A-417A-BA21-193347ACC4B9}">
      <dgm:prSet/>
      <dgm:spPr/>
      <dgm:t>
        <a:bodyPr/>
        <a:lstStyle/>
        <a:p>
          <a:endParaRPr lang="pl-PL"/>
        </a:p>
      </dgm:t>
    </dgm:pt>
    <dgm:pt modelId="{18936094-D37A-43F2-B029-69CADC1DE88B}" type="parTrans" cxnId="{95164926-D16A-417A-BA21-193347ACC4B9}">
      <dgm:prSet/>
      <dgm:spPr/>
      <dgm:t>
        <a:bodyPr/>
        <a:lstStyle/>
        <a:p>
          <a:endParaRPr lang="pl-PL"/>
        </a:p>
      </dgm:t>
    </dgm:pt>
    <dgm:pt modelId="{6A97EE84-FE6D-411F-BA38-53B2872D77FA}">
      <dgm:prSet phldrT="[Tekst]" custT="1"/>
      <dgm:spPr/>
      <dgm:t>
        <a:bodyPr/>
        <a:lstStyle/>
        <a:p>
          <a:r>
            <a:rPr lang="pl-PL" sz="1100" b="1" dirty="0" smtClean="0">
              <a:solidFill>
                <a:schemeClr val="tx1"/>
              </a:solidFill>
            </a:rPr>
            <a:t>„Czas na młodych – punkty doradztwa dla młodzieży”</a:t>
          </a:r>
          <a:endParaRPr lang="pl-PL" sz="1100" b="1" dirty="0">
            <a:solidFill>
              <a:schemeClr val="tx1"/>
            </a:solidFill>
          </a:endParaRPr>
        </a:p>
      </dgm:t>
    </dgm:pt>
    <dgm:pt modelId="{305AF392-160F-427C-9F6A-27FFCAEE3DD1}" type="parTrans" cxnId="{6602BA6C-7D05-4704-A602-D35338D45BE3}">
      <dgm:prSet/>
      <dgm:spPr/>
      <dgm:t>
        <a:bodyPr/>
        <a:lstStyle/>
        <a:p>
          <a:endParaRPr lang="pl-PL"/>
        </a:p>
      </dgm:t>
    </dgm:pt>
    <dgm:pt modelId="{41B418DD-E06E-47CF-950E-A6C4ADEDB794}" type="sibTrans" cxnId="{6602BA6C-7D05-4704-A602-D35338D45BE3}">
      <dgm:prSet/>
      <dgm:spPr/>
      <dgm:t>
        <a:bodyPr/>
        <a:lstStyle/>
        <a:p>
          <a:endParaRPr lang="pl-PL"/>
        </a:p>
      </dgm:t>
    </dgm:pt>
    <dgm:pt modelId="{EF4F7850-F0C6-45B4-981F-648073048EBC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„Nowe możliwości”</a:t>
          </a:r>
          <a:endParaRPr lang="pl-PL" b="1" dirty="0">
            <a:solidFill>
              <a:schemeClr val="tx1"/>
            </a:solidFill>
          </a:endParaRPr>
        </a:p>
      </dgm:t>
    </dgm:pt>
    <dgm:pt modelId="{AFBF884C-BE39-44BA-941D-B6FCDF8F7296}" type="parTrans" cxnId="{BB9564DF-F4DD-4D86-89E8-78D0B5B59CC4}">
      <dgm:prSet/>
      <dgm:spPr/>
      <dgm:t>
        <a:bodyPr/>
        <a:lstStyle/>
        <a:p>
          <a:endParaRPr lang="pl-PL"/>
        </a:p>
      </dgm:t>
    </dgm:pt>
    <dgm:pt modelId="{E206F1EB-5294-4EC2-BD2B-393E9F5D37D5}" type="sibTrans" cxnId="{BB9564DF-F4DD-4D86-89E8-78D0B5B59CC4}">
      <dgm:prSet/>
      <dgm:spPr/>
      <dgm:t>
        <a:bodyPr/>
        <a:lstStyle/>
        <a:p>
          <a:endParaRPr lang="pl-PL"/>
        </a:p>
      </dgm:t>
    </dgm:pt>
    <dgm:pt modelId="{2A8C8D9A-2EB2-410F-948C-D8755C343F77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Czas realizacji: 01.08.2023 – 30.11.2024r.</a:t>
          </a:r>
          <a:endParaRPr lang="pl-PL" b="1" dirty="0">
            <a:solidFill>
              <a:schemeClr val="tx1"/>
            </a:solidFill>
          </a:endParaRPr>
        </a:p>
      </dgm:t>
    </dgm:pt>
    <dgm:pt modelId="{263095BB-7371-406A-BF51-0D03B28839A4}" type="parTrans" cxnId="{65BD5228-9B16-4572-951E-9A146BE5B396}">
      <dgm:prSet/>
      <dgm:spPr/>
      <dgm:t>
        <a:bodyPr/>
        <a:lstStyle/>
        <a:p>
          <a:endParaRPr lang="pl-PL"/>
        </a:p>
      </dgm:t>
    </dgm:pt>
    <dgm:pt modelId="{1CB2C968-4690-4FB2-9999-8D8D60B5E61B}" type="sibTrans" cxnId="{65BD5228-9B16-4572-951E-9A146BE5B396}">
      <dgm:prSet/>
      <dgm:spPr/>
      <dgm:t>
        <a:bodyPr/>
        <a:lstStyle/>
        <a:p>
          <a:endParaRPr lang="pl-PL"/>
        </a:p>
      </dgm:t>
    </dgm:pt>
    <dgm:pt modelId="{2185221E-9DD8-40BE-8451-0F780E43DEBF}" type="pres">
      <dgm:prSet presAssocID="{F0E4A4C1-24C6-46F2-A9EC-C9A57A9C651B}" presName="Name0" presStyleCnt="0">
        <dgm:presLayoutVars>
          <dgm:dir/>
          <dgm:resizeHandles val="exact"/>
        </dgm:presLayoutVars>
      </dgm:prSet>
      <dgm:spPr/>
    </dgm:pt>
    <dgm:pt modelId="{AED36111-2A73-420A-8206-E73C88BB4AB4}" type="pres">
      <dgm:prSet presAssocID="{D6975EE0-C5C5-4323-9019-FA09234E143F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F421D2-9B21-4F41-BCBF-2DD63668109A}" type="pres">
      <dgm:prSet presAssocID="{21A63999-3CDB-49BE-8609-27EC8C853794}" presName="parSpace" presStyleCnt="0"/>
      <dgm:spPr/>
    </dgm:pt>
    <dgm:pt modelId="{266C4F32-84A1-4401-8DCC-A7F960854977}" type="pres">
      <dgm:prSet presAssocID="{1B090351-B83F-4205-B9B6-B19F4FF1E69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DB2A7C-7391-4D40-91FF-74B8811E62D3}" type="pres">
      <dgm:prSet presAssocID="{B747C8BF-0C5C-4FDB-B388-BDDC806DEB44}" presName="parSpace" presStyleCnt="0"/>
      <dgm:spPr/>
    </dgm:pt>
    <dgm:pt modelId="{274AC88B-639F-4B9E-B934-67B71FF32E72}" type="pres">
      <dgm:prSet presAssocID="{6A97EE84-FE6D-411F-BA38-53B2872D77F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D45436-2972-421A-9753-F44984A07C05}" type="pres">
      <dgm:prSet presAssocID="{41B418DD-E06E-47CF-950E-A6C4ADEDB794}" presName="parSpace" presStyleCnt="0"/>
      <dgm:spPr/>
    </dgm:pt>
    <dgm:pt modelId="{C5E34318-2552-4A12-87FE-9F31AC6B2539}" type="pres">
      <dgm:prSet presAssocID="{EF4F7850-F0C6-45B4-981F-648073048EBC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9C638C-BF53-44C0-B830-91214F1F9F44}" type="pres">
      <dgm:prSet presAssocID="{E206F1EB-5294-4EC2-BD2B-393E9F5D37D5}" presName="parSpace" presStyleCnt="0"/>
      <dgm:spPr/>
    </dgm:pt>
    <dgm:pt modelId="{49256C4C-2EFF-4AF9-B842-FAE5EA6839F0}" type="pres">
      <dgm:prSet presAssocID="{2A8C8D9A-2EB2-410F-948C-D8755C343F7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33E115-3B2F-487A-BF5C-15C3F3ED9FBD}" type="presOf" srcId="{6A97EE84-FE6D-411F-BA38-53B2872D77FA}" destId="{274AC88B-639F-4B9E-B934-67B71FF32E72}" srcOrd="0" destOrd="0" presId="urn:microsoft.com/office/officeart/2005/8/layout/hChevron3"/>
    <dgm:cxn modelId="{EBE6A4A3-8E26-4B37-A9C3-D64E5F2FBA7F}" srcId="{F0E4A4C1-24C6-46F2-A9EC-C9A57A9C651B}" destId="{1B090351-B83F-4205-B9B6-B19F4FF1E69B}" srcOrd="1" destOrd="0" parTransId="{2719A1D3-8F48-43ED-9012-72C07A23C166}" sibTransId="{B747C8BF-0C5C-4FDB-B388-BDDC806DEB44}"/>
    <dgm:cxn modelId="{E36F3791-3C9C-4BE6-B250-31607AC47482}" type="presOf" srcId="{2A8C8D9A-2EB2-410F-948C-D8755C343F77}" destId="{49256C4C-2EFF-4AF9-B842-FAE5EA6839F0}" srcOrd="0" destOrd="0" presId="urn:microsoft.com/office/officeart/2005/8/layout/hChevron3"/>
    <dgm:cxn modelId="{6602BA6C-7D05-4704-A602-D35338D45BE3}" srcId="{F0E4A4C1-24C6-46F2-A9EC-C9A57A9C651B}" destId="{6A97EE84-FE6D-411F-BA38-53B2872D77FA}" srcOrd="2" destOrd="0" parTransId="{305AF392-160F-427C-9F6A-27FFCAEE3DD1}" sibTransId="{41B418DD-E06E-47CF-950E-A6C4ADEDB794}"/>
    <dgm:cxn modelId="{BB9564DF-F4DD-4D86-89E8-78D0B5B59CC4}" srcId="{F0E4A4C1-24C6-46F2-A9EC-C9A57A9C651B}" destId="{EF4F7850-F0C6-45B4-981F-648073048EBC}" srcOrd="3" destOrd="0" parTransId="{AFBF884C-BE39-44BA-941D-B6FCDF8F7296}" sibTransId="{E206F1EB-5294-4EC2-BD2B-393E9F5D37D5}"/>
    <dgm:cxn modelId="{8F7D40AC-CC50-44E8-B5EB-E743EAC31C15}" type="presOf" srcId="{D6975EE0-C5C5-4323-9019-FA09234E143F}" destId="{AED36111-2A73-420A-8206-E73C88BB4AB4}" srcOrd="0" destOrd="0" presId="urn:microsoft.com/office/officeart/2005/8/layout/hChevron3"/>
    <dgm:cxn modelId="{95164926-D16A-417A-BA21-193347ACC4B9}" srcId="{F0E4A4C1-24C6-46F2-A9EC-C9A57A9C651B}" destId="{D6975EE0-C5C5-4323-9019-FA09234E143F}" srcOrd="0" destOrd="0" parTransId="{18936094-D37A-43F2-B029-69CADC1DE88B}" sibTransId="{21A63999-3CDB-49BE-8609-27EC8C853794}"/>
    <dgm:cxn modelId="{0FD29202-7587-4E9D-AC44-2BBD1CE5851E}" type="presOf" srcId="{1B090351-B83F-4205-B9B6-B19F4FF1E69B}" destId="{266C4F32-84A1-4401-8DCC-A7F960854977}" srcOrd="0" destOrd="0" presId="urn:microsoft.com/office/officeart/2005/8/layout/hChevron3"/>
    <dgm:cxn modelId="{3CC3F8F9-9D78-44DF-9558-4EA6BF693F5D}" type="presOf" srcId="{EF4F7850-F0C6-45B4-981F-648073048EBC}" destId="{C5E34318-2552-4A12-87FE-9F31AC6B2539}" srcOrd="0" destOrd="0" presId="urn:microsoft.com/office/officeart/2005/8/layout/hChevron3"/>
    <dgm:cxn modelId="{65BD5228-9B16-4572-951E-9A146BE5B396}" srcId="{F0E4A4C1-24C6-46F2-A9EC-C9A57A9C651B}" destId="{2A8C8D9A-2EB2-410F-948C-D8755C343F77}" srcOrd="4" destOrd="0" parTransId="{263095BB-7371-406A-BF51-0D03B28839A4}" sibTransId="{1CB2C968-4690-4FB2-9999-8D8D60B5E61B}"/>
    <dgm:cxn modelId="{DD56A85B-6850-4EFF-B580-4756BACA57F1}" type="presOf" srcId="{F0E4A4C1-24C6-46F2-A9EC-C9A57A9C651B}" destId="{2185221E-9DD8-40BE-8451-0F780E43DEBF}" srcOrd="0" destOrd="0" presId="urn:microsoft.com/office/officeart/2005/8/layout/hChevron3"/>
    <dgm:cxn modelId="{90A5D3E7-5262-4AD7-9A6D-3B58AA3B3C3C}" type="presParOf" srcId="{2185221E-9DD8-40BE-8451-0F780E43DEBF}" destId="{AED36111-2A73-420A-8206-E73C88BB4AB4}" srcOrd="0" destOrd="0" presId="urn:microsoft.com/office/officeart/2005/8/layout/hChevron3"/>
    <dgm:cxn modelId="{D3A007E1-96B4-4568-89B4-2E76AE039CB6}" type="presParOf" srcId="{2185221E-9DD8-40BE-8451-0F780E43DEBF}" destId="{C6F421D2-9B21-4F41-BCBF-2DD63668109A}" srcOrd="1" destOrd="0" presId="urn:microsoft.com/office/officeart/2005/8/layout/hChevron3"/>
    <dgm:cxn modelId="{CE92A55F-3B02-4928-899E-389865268760}" type="presParOf" srcId="{2185221E-9DD8-40BE-8451-0F780E43DEBF}" destId="{266C4F32-84A1-4401-8DCC-A7F960854977}" srcOrd="2" destOrd="0" presId="urn:microsoft.com/office/officeart/2005/8/layout/hChevron3"/>
    <dgm:cxn modelId="{7E28141F-2D82-4005-8444-7279F28B57FC}" type="presParOf" srcId="{2185221E-9DD8-40BE-8451-0F780E43DEBF}" destId="{F4DB2A7C-7391-4D40-91FF-74B8811E62D3}" srcOrd="3" destOrd="0" presId="urn:microsoft.com/office/officeart/2005/8/layout/hChevron3"/>
    <dgm:cxn modelId="{9F1CC314-8C3B-4740-A7F8-A08C2FF9A3F5}" type="presParOf" srcId="{2185221E-9DD8-40BE-8451-0F780E43DEBF}" destId="{274AC88B-639F-4B9E-B934-67B71FF32E72}" srcOrd="4" destOrd="0" presId="urn:microsoft.com/office/officeart/2005/8/layout/hChevron3"/>
    <dgm:cxn modelId="{F3A192F0-5A82-42BE-8B75-B5A3BAE70102}" type="presParOf" srcId="{2185221E-9DD8-40BE-8451-0F780E43DEBF}" destId="{49D45436-2972-421A-9753-F44984A07C05}" srcOrd="5" destOrd="0" presId="urn:microsoft.com/office/officeart/2005/8/layout/hChevron3"/>
    <dgm:cxn modelId="{CBC57D4A-1DF0-43C6-8C39-4B37B4F78B14}" type="presParOf" srcId="{2185221E-9DD8-40BE-8451-0F780E43DEBF}" destId="{C5E34318-2552-4A12-87FE-9F31AC6B2539}" srcOrd="6" destOrd="0" presId="urn:microsoft.com/office/officeart/2005/8/layout/hChevron3"/>
    <dgm:cxn modelId="{FC50135F-8D42-4CE9-BC71-5847209DE9D0}" type="presParOf" srcId="{2185221E-9DD8-40BE-8451-0F780E43DEBF}" destId="{F59C638C-BF53-44C0-B830-91214F1F9F44}" srcOrd="7" destOrd="0" presId="urn:microsoft.com/office/officeart/2005/8/layout/hChevron3"/>
    <dgm:cxn modelId="{50338573-EF8C-4551-90EF-21BFFDB16CBA}" type="presParOf" srcId="{2185221E-9DD8-40BE-8451-0F780E43DEBF}" destId="{49256C4C-2EFF-4AF9-B842-FAE5EA6839F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534DFC-79B3-42BB-883E-F871D703C33D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524547B8-3960-462F-B041-A18536FB09E8}">
      <dgm:prSet phldrT="[Tekst]"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osoby</a:t>
          </a:r>
          <a:endParaRPr lang="pl-PL" sz="1200" b="1" dirty="0">
            <a:solidFill>
              <a:schemeClr val="tx1"/>
            </a:solidFill>
          </a:endParaRPr>
        </a:p>
      </dgm:t>
    </dgm:pt>
    <dgm:pt modelId="{42FCA7B0-37A8-4869-84E4-CA514221F02F}" type="parTrans" cxnId="{756E7646-2D90-4DA3-94B0-20E07DCABD67}">
      <dgm:prSet/>
      <dgm:spPr/>
      <dgm:t>
        <a:bodyPr/>
        <a:lstStyle/>
        <a:p>
          <a:endParaRPr lang="pl-PL"/>
        </a:p>
      </dgm:t>
    </dgm:pt>
    <dgm:pt modelId="{CFE92E4C-3F16-4AC1-9958-F231097B3164}" type="sibTrans" cxnId="{756E7646-2D90-4DA3-94B0-20E07DCABD67}">
      <dgm:prSet/>
      <dgm:spPr/>
      <dgm:t>
        <a:bodyPr/>
        <a:lstStyle/>
        <a:p>
          <a:endParaRPr lang="pl-PL"/>
        </a:p>
      </dgm:t>
    </dgm:pt>
    <dgm:pt modelId="{E970B9B5-5D9F-4E2E-8766-5B9C3D423E17}">
      <dgm:prSet phldrT="[Tekst]"/>
      <dgm:spPr>
        <a:solidFill>
          <a:schemeClr val="accent2">
            <a:lumMod val="60000"/>
            <a:lumOff val="40000"/>
            <a:alpha val="45000"/>
          </a:schemeClr>
        </a:solidFill>
      </dgm:spPr>
      <dgm:t>
        <a:bodyPr/>
        <a:lstStyle/>
        <a:p>
          <a:r>
            <a:rPr lang="pl-PL" b="1" i="1" dirty="0" smtClean="0"/>
            <a:t>Planowane formy aktywizacji w ramach programu:</a:t>
          </a:r>
          <a:endParaRPr lang="pl-PL" b="1" i="1" dirty="0"/>
        </a:p>
      </dgm:t>
    </dgm:pt>
    <dgm:pt modelId="{B925EAE5-2DF2-4C27-A6ED-3AAD85A0C953}" type="parTrans" cxnId="{0CA40401-3D6D-4644-AE69-D0C32411122C}">
      <dgm:prSet/>
      <dgm:spPr/>
      <dgm:t>
        <a:bodyPr/>
        <a:lstStyle/>
        <a:p>
          <a:endParaRPr lang="pl-PL"/>
        </a:p>
      </dgm:t>
    </dgm:pt>
    <dgm:pt modelId="{558D7F29-F47F-4968-98CA-92533192D084}" type="sibTrans" cxnId="{0CA40401-3D6D-4644-AE69-D0C32411122C}">
      <dgm:prSet/>
      <dgm:spPr/>
      <dgm:t>
        <a:bodyPr/>
        <a:lstStyle/>
        <a:p>
          <a:endParaRPr lang="pl-PL"/>
        </a:p>
      </dgm:t>
    </dgm:pt>
    <dgm:pt modelId="{5A201ACB-7144-4927-A038-C0F18E9A71DF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10</a:t>
          </a:r>
          <a:endParaRPr lang="pl-PL" sz="2000" b="1" dirty="0">
            <a:solidFill>
              <a:schemeClr val="tx1"/>
            </a:solidFill>
          </a:endParaRPr>
        </a:p>
      </dgm:t>
    </dgm:pt>
    <dgm:pt modelId="{DB91C0E0-0B1B-4E63-AB18-61206273710B}" type="parTrans" cxnId="{FEAB1AA3-89C6-416F-8671-30DEE5E25FF6}">
      <dgm:prSet/>
      <dgm:spPr/>
      <dgm:t>
        <a:bodyPr/>
        <a:lstStyle/>
        <a:p>
          <a:endParaRPr lang="pl-PL"/>
        </a:p>
      </dgm:t>
    </dgm:pt>
    <dgm:pt modelId="{A3145EDF-0E9A-4485-80EE-A38D2E41D66D}" type="sibTrans" cxnId="{FEAB1AA3-89C6-416F-8671-30DEE5E25FF6}">
      <dgm:prSet/>
      <dgm:spPr/>
      <dgm:t>
        <a:bodyPr/>
        <a:lstStyle/>
        <a:p>
          <a:endParaRPr lang="pl-PL"/>
        </a:p>
      </dgm:t>
    </dgm:pt>
    <dgm:pt modelId="{41E20EB5-26DE-4433-B7ED-E48DC86C7A08}">
      <dgm:prSet phldrT="[Tekst]"/>
      <dgm:spPr/>
      <dgm:t>
        <a:bodyPr/>
        <a:lstStyle/>
        <a:p>
          <a:r>
            <a:rPr lang="pl-PL" dirty="0" smtClean="0"/>
            <a:t>Staże</a:t>
          </a:r>
          <a:endParaRPr lang="pl-PL" dirty="0"/>
        </a:p>
      </dgm:t>
    </dgm:pt>
    <dgm:pt modelId="{9A532B8F-6ADA-474C-B489-844EBB1A4F9A}" type="parTrans" cxnId="{87B478DD-55A4-4764-A713-488169F0CE92}">
      <dgm:prSet/>
      <dgm:spPr/>
      <dgm:t>
        <a:bodyPr/>
        <a:lstStyle/>
        <a:p>
          <a:endParaRPr lang="pl-PL"/>
        </a:p>
      </dgm:t>
    </dgm:pt>
    <dgm:pt modelId="{BA582B90-8A10-41D1-B781-BFBACF5F1C29}" type="sibTrans" cxnId="{87B478DD-55A4-4764-A713-488169F0CE92}">
      <dgm:prSet/>
      <dgm:spPr/>
      <dgm:t>
        <a:bodyPr/>
        <a:lstStyle/>
        <a:p>
          <a:endParaRPr lang="pl-PL"/>
        </a:p>
      </dgm:t>
    </dgm:pt>
    <dgm:pt modelId="{F5CB93B8-40B3-4494-A65F-621CEFD64D11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6</a:t>
          </a:r>
          <a:endParaRPr lang="pl-PL" sz="2000" b="1" dirty="0">
            <a:solidFill>
              <a:schemeClr val="tx1"/>
            </a:solidFill>
          </a:endParaRPr>
        </a:p>
      </dgm:t>
    </dgm:pt>
    <dgm:pt modelId="{1FD4A782-DC72-447B-8A17-2C91A1655A82}" type="parTrans" cxnId="{1FBCA18C-B34F-4059-AE50-9965B4490FAC}">
      <dgm:prSet/>
      <dgm:spPr/>
      <dgm:t>
        <a:bodyPr/>
        <a:lstStyle/>
        <a:p>
          <a:endParaRPr lang="pl-PL"/>
        </a:p>
      </dgm:t>
    </dgm:pt>
    <dgm:pt modelId="{D6032AF9-6699-4AB4-9A37-EBFFE1D30272}" type="sibTrans" cxnId="{1FBCA18C-B34F-4059-AE50-9965B4490FAC}">
      <dgm:prSet/>
      <dgm:spPr/>
      <dgm:t>
        <a:bodyPr/>
        <a:lstStyle/>
        <a:p>
          <a:endParaRPr lang="pl-PL"/>
        </a:p>
      </dgm:t>
    </dgm:pt>
    <dgm:pt modelId="{1E3BDC4E-A9E1-40A1-8F6A-DA47ECA87A40}">
      <dgm:prSet phldrT="[Tekst]" custT="1"/>
      <dgm:spPr/>
      <dgm:t>
        <a:bodyPr/>
        <a:lstStyle/>
        <a:p>
          <a:r>
            <a:rPr lang="pl-PL" sz="2000" dirty="0" smtClean="0"/>
            <a:t>Szkolenia</a:t>
          </a:r>
          <a:endParaRPr lang="pl-PL" sz="2000" dirty="0"/>
        </a:p>
      </dgm:t>
    </dgm:pt>
    <dgm:pt modelId="{E97FE000-6918-4C79-9153-9F78239529F8}" type="parTrans" cxnId="{84F3D201-58ED-499F-9AA3-C8B7D0CD3F7A}">
      <dgm:prSet/>
      <dgm:spPr/>
      <dgm:t>
        <a:bodyPr/>
        <a:lstStyle/>
        <a:p>
          <a:endParaRPr lang="pl-PL"/>
        </a:p>
      </dgm:t>
    </dgm:pt>
    <dgm:pt modelId="{0B4C5546-A1D3-4B15-8703-CCA1C9294B63}" type="sibTrans" cxnId="{84F3D201-58ED-499F-9AA3-C8B7D0CD3F7A}">
      <dgm:prSet/>
      <dgm:spPr/>
      <dgm:t>
        <a:bodyPr/>
        <a:lstStyle/>
        <a:p>
          <a:endParaRPr lang="pl-PL"/>
        </a:p>
      </dgm:t>
    </dgm:pt>
    <dgm:pt modelId="{F2C94113-2A69-4A3F-87B2-FC0DFC8292B1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6</a:t>
          </a:r>
          <a:endParaRPr lang="pl-PL" sz="2000" b="1" dirty="0">
            <a:solidFill>
              <a:schemeClr val="tx1"/>
            </a:solidFill>
          </a:endParaRPr>
        </a:p>
      </dgm:t>
    </dgm:pt>
    <dgm:pt modelId="{5254C4EB-786A-4D4B-9796-CFED83F866DD}" type="parTrans" cxnId="{068F6354-4E1B-4683-9577-37A990FAC739}">
      <dgm:prSet/>
      <dgm:spPr/>
      <dgm:t>
        <a:bodyPr/>
        <a:lstStyle/>
        <a:p>
          <a:endParaRPr lang="pl-PL"/>
        </a:p>
      </dgm:t>
    </dgm:pt>
    <dgm:pt modelId="{8383EC1F-BEC4-41A0-AEB5-10308920621D}" type="sibTrans" cxnId="{068F6354-4E1B-4683-9577-37A990FAC739}">
      <dgm:prSet/>
      <dgm:spPr/>
      <dgm:t>
        <a:bodyPr/>
        <a:lstStyle/>
        <a:p>
          <a:endParaRPr lang="pl-PL"/>
        </a:p>
      </dgm:t>
    </dgm:pt>
    <dgm:pt modelId="{2E327090-F31D-483E-975C-2989DD1AB1F9}">
      <dgm:prSet phldrT="[Tekst]" custT="1"/>
      <dgm:spPr/>
      <dgm:t>
        <a:bodyPr/>
        <a:lstStyle/>
        <a:p>
          <a:r>
            <a:rPr lang="pl-PL" sz="2000" dirty="0" smtClean="0"/>
            <a:t>Prace interwencyjne</a:t>
          </a:r>
          <a:endParaRPr lang="pl-PL" sz="2000" dirty="0"/>
        </a:p>
      </dgm:t>
    </dgm:pt>
    <dgm:pt modelId="{4C45BFF8-53E7-4291-AC38-4DA99B2B6405}" type="parTrans" cxnId="{6D1D01E2-ADCC-4911-A78B-8215EF99EE91}">
      <dgm:prSet/>
      <dgm:spPr/>
      <dgm:t>
        <a:bodyPr/>
        <a:lstStyle/>
        <a:p>
          <a:endParaRPr lang="pl-PL"/>
        </a:p>
      </dgm:t>
    </dgm:pt>
    <dgm:pt modelId="{53573240-E89F-421C-874D-5A9B9F903EAC}" type="sibTrans" cxnId="{6D1D01E2-ADCC-4911-A78B-8215EF99EE91}">
      <dgm:prSet/>
      <dgm:spPr/>
      <dgm:t>
        <a:bodyPr/>
        <a:lstStyle/>
        <a:p>
          <a:endParaRPr lang="pl-PL"/>
        </a:p>
      </dgm:t>
    </dgm:pt>
    <dgm:pt modelId="{72D3A882-F859-49C8-B2B2-A1645C4256D7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5</a:t>
          </a:r>
          <a:endParaRPr lang="pl-PL" sz="2000" b="1" dirty="0">
            <a:solidFill>
              <a:schemeClr val="tx1"/>
            </a:solidFill>
          </a:endParaRPr>
        </a:p>
      </dgm:t>
    </dgm:pt>
    <dgm:pt modelId="{BE6DB85E-3A4C-43AE-9008-1D6045932F82}" type="parTrans" cxnId="{77BDBF14-DC2F-4394-8BF4-B732BE8275AB}">
      <dgm:prSet/>
      <dgm:spPr/>
      <dgm:t>
        <a:bodyPr/>
        <a:lstStyle/>
        <a:p>
          <a:endParaRPr lang="pl-PL"/>
        </a:p>
      </dgm:t>
    </dgm:pt>
    <dgm:pt modelId="{6E2B5CAD-CFE3-4567-944F-6804A94E1DFC}" type="sibTrans" cxnId="{77BDBF14-DC2F-4394-8BF4-B732BE8275AB}">
      <dgm:prSet/>
      <dgm:spPr/>
      <dgm:t>
        <a:bodyPr/>
        <a:lstStyle/>
        <a:p>
          <a:endParaRPr lang="pl-PL"/>
        </a:p>
      </dgm:t>
    </dgm:pt>
    <dgm:pt modelId="{5219D8A4-9B42-4D50-9EAD-0F99C7EDC494}">
      <dgm:prSet phldrT="[Tekst]" custT="1"/>
      <dgm:spPr/>
      <dgm:t>
        <a:bodyPr/>
        <a:lstStyle/>
        <a:p>
          <a:r>
            <a:rPr lang="pl-PL" sz="2000" dirty="0" smtClean="0"/>
            <a:t>Roboty publiczne</a:t>
          </a:r>
          <a:endParaRPr lang="pl-PL" sz="2000" dirty="0"/>
        </a:p>
      </dgm:t>
    </dgm:pt>
    <dgm:pt modelId="{AF9ACBC8-9E18-4884-9F76-30D4A00556CB}" type="parTrans" cxnId="{3F18299D-3594-44BD-8FCE-379B95B294F0}">
      <dgm:prSet/>
      <dgm:spPr/>
      <dgm:t>
        <a:bodyPr/>
        <a:lstStyle/>
        <a:p>
          <a:endParaRPr lang="pl-PL"/>
        </a:p>
      </dgm:t>
    </dgm:pt>
    <dgm:pt modelId="{9282A344-0B71-4CA3-B812-B6989E8EA581}" type="sibTrans" cxnId="{3F18299D-3594-44BD-8FCE-379B95B294F0}">
      <dgm:prSet/>
      <dgm:spPr/>
      <dgm:t>
        <a:bodyPr/>
        <a:lstStyle/>
        <a:p>
          <a:endParaRPr lang="pl-PL"/>
        </a:p>
      </dgm:t>
    </dgm:pt>
    <dgm:pt modelId="{2F477A22-83FB-455D-93AC-9AA7CD096306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2</a:t>
          </a:r>
          <a:endParaRPr lang="pl-PL" sz="2000" b="1" dirty="0">
            <a:solidFill>
              <a:schemeClr val="tx1"/>
            </a:solidFill>
          </a:endParaRPr>
        </a:p>
      </dgm:t>
    </dgm:pt>
    <dgm:pt modelId="{3EDF6263-40D0-47BC-BF1E-63B6A8EDC07A}" type="parTrans" cxnId="{AF59C10D-E869-4B04-86A2-1F87D9A27A76}">
      <dgm:prSet/>
      <dgm:spPr/>
      <dgm:t>
        <a:bodyPr/>
        <a:lstStyle/>
        <a:p>
          <a:endParaRPr lang="pl-PL"/>
        </a:p>
      </dgm:t>
    </dgm:pt>
    <dgm:pt modelId="{725555BC-120C-4754-9DBA-F1A2669B1ED1}" type="sibTrans" cxnId="{AF59C10D-E869-4B04-86A2-1F87D9A27A76}">
      <dgm:prSet/>
      <dgm:spPr/>
      <dgm:t>
        <a:bodyPr/>
        <a:lstStyle/>
        <a:p>
          <a:endParaRPr lang="pl-PL"/>
        </a:p>
      </dgm:t>
    </dgm:pt>
    <dgm:pt modelId="{4F2B7B38-EE24-4910-AECA-C360B882E42E}">
      <dgm:prSet phldrT="[Tekst]" custT="1"/>
      <dgm:spPr/>
      <dgm:t>
        <a:bodyPr/>
        <a:lstStyle/>
        <a:p>
          <a:r>
            <a:rPr lang="pl-PL" sz="2000" dirty="0" smtClean="0"/>
            <a:t>Środki na działalność gospodarczą</a:t>
          </a:r>
          <a:endParaRPr lang="pl-PL" sz="2000" dirty="0"/>
        </a:p>
      </dgm:t>
    </dgm:pt>
    <dgm:pt modelId="{1AD6929D-5BFF-4661-B212-C3FC58C4272B}" type="parTrans" cxnId="{3C752D26-C5F6-4EC2-BC35-08779B2A8BB4}">
      <dgm:prSet/>
      <dgm:spPr/>
      <dgm:t>
        <a:bodyPr/>
        <a:lstStyle/>
        <a:p>
          <a:endParaRPr lang="pl-PL"/>
        </a:p>
      </dgm:t>
    </dgm:pt>
    <dgm:pt modelId="{BCB603EF-E992-4773-98C1-9FBB7DCB4E09}" type="sibTrans" cxnId="{3C752D26-C5F6-4EC2-BC35-08779B2A8BB4}">
      <dgm:prSet/>
      <dgm:spPr/>
      <dgm:t>
        <a:bodyPr/>
        <a:lstStyle/>
        <a:p>
          <a:endParaRPr lang="pl-PL"/>
        </a:p>
      </dgm:t>
    </dgm:pt>
    <dgm:pt modelId="{05E910E2-EFB7-42E1-86D6-B19B0F0B7DF1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2</a:t>
          </a:r>
          <a:endParaRPr lang="pl-PL" sz="2000" b="1" dirty="0">
            <a:solidFill>
              <a:schemeClr val="tx1"/>
            </a:solidFill>
          </a:endParaRPr>
        </a:p>
      </dgm:t>
    </dgm:pt>
    <dgm:pt modelId="{C8D865B2-185B-4471-A4A4-9A2391986947}" type="parTrans" cxnId="{3A3CB084-12CD-4C0C-96F6-5C085E725804}">
      <dgm:prSet/>
      <dgm:spPr/>
      <dgm:t>
        <a:bodyPr/>
        <a:lstStyle/>
        <a:p>
          <a:endParaRPr lang="pl-PL"/>
        </a:p>
      </dgm:t>
    </dgm:pt>
    <dgm:pt modelId="{BC66EF24-EBF2-4816-88FC-8FBFA10E0A3A}" type="sibTrans" cxnId="{3A3CB084-12CD-4C0C-96F6-5C085E725804}">
      <dgm:prSet/>
      <dgm:spPr/>
      <dgm:t>
        <a:bodyPr/>
        <a:lstStyle/>
        <a:p>
          <a:endParaRPr lang="pl-PL"/>
        </a:p>
      </dgm:t>
    </dgm:pt>
    <dgm:pt modelId="{11FB124D-BD17-412D-9C71-A2C13C14EC72}">
      <dgm:prSet phldrT="[Tekst]" custT="1"/>
      <dgm:spPr/>
      <dgm:t>
        <a:bodyPr/>
        <a:lstStyle/>
        <a:p>
          <a:r>
            <a:rPr lang="pl-PL" sz="2000" dirty="0" smtClean="0"/>
            <a:t>Wyposażenie/doposażenie stanowiska pracy</a:t>
          </a:r>
          <a:endParaRPr lang="pl-PL" sz="2000" dirty="0"/>
        </a:p>
      </dgm:t>
    </dgm:pt>
    <dgm:pt modelId="{004D5F6A-04AD-4CF9-8840-DD6CE7764AC2}" type="parTrans" cxnId="{B0AB4BAB-158B-4532-9CBB-C55DE23A9259}">
      <dgm:prSet/>
      <dgm:spPr/>
      <dgm:t>
        <a:bodyPr/>
        <a:lstStyle/>
        <a:p>
          <a:endParaRPr lang="pl-PL"/>
        </a:p>
      </dgm:t>
    </dgm:pt>
    <dgm:pt modelId="{2AF2BEA8-7DDB-4D5B-B2C4-F28455334988}" type="sibTrans" cxnId="{B0AB4BAB-158B-4532-9CBB-C55DE23A9259}">
      <dgm:prSet/>
      <dgm:spPr/>
      <dgm:t>
        <a:bodyPr/>
        <a:lstStyle/>
        <a:p>
          <a:endParaRPr lang="pl-PL"/>
        </a:p>
      </dgm:t>
    </dgm:pt>
    <dgm:pt modelId="{79E60350-2A61-421B-825E-D27A41B6AA08}" type="pres">
      <dgm:prSet presAssocID="{30534DFC-79B3-42BB-883E-F871D703C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B2A1F0-EF5F-448C-AE9D-9C7A6828C392}" type="pres">
      <dgm:prSet presAssocID="{524547B8-3960-462F-B041-A18536FB09E8}" presName="composite" presStyleCnt="0"/>
      <dgm:spPr/>
    </dgm:pt>
    <dgm:pt modelId="{1F26E4E1-C39C-455B-806E-7CB705F83A85}" type="pres">
      <dgm:prSet presAssocID="{524547B8-3960-462F-B041-A18536FB09E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61CAC4-C76B-45CD-AB4D-FD56C3CBD6F6}" type="pres">
      <dgm:prSet presAssocID="{524547B8-3960-462F-B041-A18536FB09E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B2E88E-721A-4686-88AD-136926D2175F}" type="pres">
      <dgm:prSet presAssocID="{CFE92E4C-3F16-4AC1-9958-F231097B3164}" presName="sp" presStyleCnt="0"/>
      <dgm:spPr/>
    </dgm:pt>
    <dgm:pt modelId="{EFF30A6E-0C16-4319-B983-F70D36BA6CB7}" type="pres">
      <dgm:prSet presAssocID="{5A201ACB-7144-4927-A038-C0F18E9A71DF}" presName="composite" presStyleCnt="0"/>
      <dgm:spPr/>
    </dgm:pt>
    <dgm:pt modelId="{5991C3E2-AF39-40A9-9E55-5BF4B79405B5}" type="pres">
      <dgm:prSet presAssocID="{5A201ACB-7144-4927-A038-C0F18E9A71D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D51580-B3AA-4167-8D16-83D953BC7EB9}" type="pres">
      <dgm:prSet presAssocID="{5A201ACB-7144-4927-A038-C0F18E9A71D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55FC1F-9EC4-4F38-94B3-28599C33C87C}" type="pres">
      <dgm:prSet presAssocID="{A3145EDF-0E9A-4485-80EE-A38D2E41D66D}" presName="sp" presStyleCnt="0"/>
      <dgm:spPr/>
    </dgm:pt>
    <dgm:pt modelId="{18A137C1-FB93-4015-AE24-657F54FDF672}" type="pres">
      <dgm:prSet presAssocID="{F5CB93B8-40B3-4494-A65F-621CEFD64D11}" presName="composite" presStyleCnt="0"/>
      <dgm:spPr/>
    </dgm:pt>
    <dgm:pt modelId="{6F2B3EA0-7219-439E-85BC-22CB01C52A9D}" type="pres">
      <dgm:prSet presAssocID="{F5CB93B8-40B3-4494-A65F-621CEFD64D1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2FF40D-BA47-4A84-9B86-5950215F43E6}" type="pres">
      <dgm:prSet presAssocID="{F5CB93B8-40B3-4494-A65F-621CEFD64D1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BF50F4-2EF9-47B7-85C4-D5E7907BFE2E}" type="pres">
      <dgm:prSet presAssocID="{D6032AF9-6699-4AB4-9A37-EBFFE1D30272}" presName="sp" presStyleCnt="0"/>
      <dgm:spPr/>
    </dgm:pt>
    <dgm:pt modelId="{189E2B5F-9BC6-4D96-8519-5DB0BCD2645C}" type="pres">
      <dgm:prSet presAssocID="{F2C94113-2A69-4A3F-87B2-FC0DFC8292B1}" presName="composite" presStyleCnt="0"/>
      <dgm:spPr/>
    </dgm:pt>
    <dgm:pt modelId="{26BA6F6F-808D-481C-B604-1979DEC15054}" type="pres">
      <dgm:prSet presAssocID="{F2C94113-2A69-4A3F-87B2-FC0DFC8292B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DABB31-5495-414F-9E00-1E33605E83FC}" type="pres">
      <dgm:prSet presAssocID="{F2C94113-2A69-4A3F-87B2-FC0DFC8292B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C0257D-F5F3-4861-A646-9C5137A05096}" type="pres">
      <dgm:prSet presAssocID="{8383EC1F-BEC4-41A0-AEB5-10308920621D}" presName="sp" presStyleCnt="0"/>
      <dgm:spPr/>
    </dgm:pt>
    <dgm:pt modelId="{9AEFF63B-DC67-4C96-AF1E-9FDF88638C1E}" type="pres">
      <dgm:prSet presAssocID="{72D3A882-F859-49C8-B2B2-A1645C4256D7}" presName="composite" presStyleCnt="0"/>
      <dgm:spPr/>
    </dgm:pt>
    <dgm:pt modelId="{173A8095-4AF4-45CC-986D-81A2FEA44BC4}" type="pres">
      <dgm:prSet presAssocID="{72D3A882-F859-49C8-B2B2-A1645C4256D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3EF0E0-7C23-435B-B4A2-53B34C0E3BD3}" type="pres">
      <dgm:prSet presAssocID="{72D3A882-F859-49C8-B2B2-A1645C4256D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DE0D6A-5CE7-4D92-89DD-0D948B561422}" type="pres">
      <dgm:prSet presAssocID="{6E2B5CAD-CFE3-4567-944F-6804A94E1DFC}" presName="sp" presStyleCnt="0"/>
      <dgm:spPr/>
    </dgm:pt>
    <dgm:pt modelId="{4D9BDF9F-0573-4568-A9CF-56CC88AE6FBD}" type="pres">
      <dgm:prSet presAssocID="{2F477A22-83FB-455D-93AC-9AA7CD096306}" presName="composite" presStyleCnt="0"/>
      <dgm:spPr/>
    </dgm:pt>
    <dgm:pt modelId="{ADCA1570-FCE1-412E-A7DC-CAF65E4F195C}" type="pres">
      <dgm:prSet presAssocID="{2F477A22-83FB-455D-93AC-9AA7CD096306}" presName="parentText" presStyleLbl="alignNode1" presStyleIdx="5" presStyleCnt="7" custLinFactNeighborX="1761" custLinFactNeighborY="438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1D9CD-ECCE-4F4C-94B6-EC0BD9176392}" type="pres">
      <dgm:prSet presAssocID="{2F477A22-83FB-455D-93AC-9AA7CD09630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39EE21-3D61-4861-808F-7B7798EFD12F}" type="pres">
      <dgm:prSet presAssocID="{725555BC-120C-4754-9DBA-F1A2669B1ED1}" presName="sp" presStyleCnt="0"/>
      <dgm:spPr/>
    </dgm:pt>
    <dgm:pt modelId="{B9BFE07F-1154-447E-A2BA-7773E754F9B1}" type="pres">
      <dgm:prSet presAssocID="{05E910E2-EFB7-42E1-86D6-B19B0F0B7DF1}" presName="composite" presStyleCnt="0"/>
      <dgm:spPr/>
    </dgm:pt>
    <dgm:pt modelId="{ABC48328-7EB7-4369-A9BB-08024F2D3F3F}" type="pres">
      <dgm:prSet presAssocID="{05E910E2-EFB7-42E1-86D6-B19B0F0B7DF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FE7FA3-A36D-4F0B-A0AC-BE9637D06340}" type="pres">
      <dgm:prSet presAssocID="{05E910E2-EFB7-42E1-86D6-B19B0F0B7DF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F4C527C-0054-484B-87AE-CB9DEC2F4E3F}" type="presOf" srcId="{30534DFC-79B3-42BB-883E-F871D703C33D}" destId="{79E60350-2A61-421B-825E-D27A41B6AA08}" srcOrd="0" destOrd="0" presId="urn:microsoft.com/office/officeart/2005/8/layout/chevron2"/>
    <dgm:cxn modelId="{068F6354-4E1B-4683-9577-37A990FAC739}" srcId="{30534DFC-79B3-42BB-883E-F871D703C33D}" destId="{F2C94113-2A69-4A3F-87B2-FC0DFC8292B1}" srcOrd="3" destOrd="0" parTransId="{5254C4EB-786A-4D4B-9796-CFED83F866DD}" sibTransId="{8383EC1F-BEC4-41A0-AEB5-10308920621D}"/>
    <dgm:cxn modelId="{77BDBF14-DC2F-4394-8BF4-B732BE8275AB}" srcId="{30534DFC-79B3-42BB-883E-F871D703C33D}" destId="{72D3A882-F859-49C8-B2B2-A1645C4256D7}" srcOrd="4" destOrd="0" parTransId="{BE6DB85E-3A4C-43AE-9008-1D6045932F82}" sibTransId="{6E2B5CAD-CFE3-4567-944F-6804A94E1DFC}"/>
    <dgm:cxn modelId="{B25610AF-B249-4923-A3D7-12212B59AF2E}" type="presOf" srcId="{F5CB93B8-40B3-4494-A65F-621CEFD64D11}" destId="{6F2B3EA0-7219-439E-85BC-22CB01C52A9D}" srcOrd="0" destOrd="0" presId="urn:microsoft.com/office/officeart/2005/8/layout/chevron2"/>
    <dgm:cxn modelId="{B0AB4BAB-158B-4532-9CBB-C55DE23A9259}" srcId="{05E910E2-EFB7-42E1-86D6-B19B0F0B7DF1}" destId="{11FB124D-BD17-412D-9C71-A2C13C14EC72}" srcOrd="0" destOrd="0" parTransId="{004D5F6A-04AD-4CF9-8840-DD6CE7764AC2}" sibTransId="{2AF2BEA8-7DDB-4D5B-B2C4-F28455334988}"/>
    <dgm:cxn modelId="{D3A82B4E-70B9-43C4-99E0-069782EC588A}" type="presOf" srcId="{11FB124D-BD17-412D-9C71-A2C13C14EC72}" destId="{2DFE7FA3-A36D-4F0B-A0AC-BE9637D06340}" srcOrd="0" destOrd="0" presId="urn:microsoft.com/office/officeart/2005/8/layout/chevron2"/>
    <dgm:cxn modelId="{3A3CB084-12CD-4C0C-96F6-5C085E725804}" srcId="{30534DFC-79B3-42BB-883E-F871D703C33D}" destId="{05E910E2-EFB7-42E1-86D6-B19B0F0B7DF1}" srcOrd="6" destOrd="0" parTransId="{C8D865B2-185B-4471-A4A4-9A2391986947}" sibTransId="{BC66EF24-EBF2-4816-88FC-8FBFA10E0A3A}"/>
    <dgm:cxn modelId="{06DFC65D-725A-436E-8917-E7118E5B7C2F}" type="presOf" srcId="{E970B9B5-5D9F-4E2E-8766-5B9C3D423E17}" destId="{4C61CAC4-C76B-45CD-AB4D-FD56C3CBD6F6}" srcOrd="0" destOrd="0" presId="urn:microsoft.com/office/officeart/2005/8/layout/chevron2"/>
    <dgm:cxn modelId="{48865E42-BB1D-474A-9B3B-E9B2E7424CBC}" type="presOf" srcId="{1E3BDC4E-A9E1-40A1-8F6A-DA47ECA87A40}" destId="{3E2FF40D-BA47-4A84-9B86-5950215F43E6}" srcOrd="0" destOrd="0" presId="urn:microsoft.com/office/officeart/2005/8/layout/chevron2"/>
    <dgm:cxn modelId="{0EFB54A1-44BA-4593-A934-B0382AF66D2E}" type="presOf" srcId="{72D3A882-F859-49C8-B2B2-A1645C4256D7}" destId="{173A8095-4AF4-45CC-986D-81A2FEA44BC4}" srcOrd="0" destOrd="0" presId="urn:microsoft.com/office/officeart/2005/8/layout/chevron2"/>
    <dgm:cxn modelId="{0CA40401-3D6D-4644-AE69-D0C32411122C}" srcId="{524547B8-3960-462F-B041-A18536FB09E8}" destId="{E970B9B5-5D9F-4E2E-8766-5B9C3D423E17}" srcOrd="0" destOrd="0" parTransId="{B925EAE5-2DF2-4C27-A6ED-3AAD85A0C953}" sibTransId="{558D7F29-F47F-4968-98CA-92533192D084}"/>
    <dgm:cxn modelId="{756E7646-2D90-4DA3-94B0-20E07DCABD67}" srcId="{30534DFC-79B3-42BB-883E-F871D703C33D}" destId="{524547B8-3960-462F-B041-A18536FB09E8}" srcOrd="0" destOrd="0" parTransId="{42FCA7B0-37A8-4869-84E4-CA514221F02F}" sibTransId="{CFE92E4C-3F16-4AC1-9958-F231097B3164}"/>
    <dgm:cxn modelId="{6D1D01E2-ADCC-4911-A78B-8215EF99EE91}" srcId="{F2C94113-2A69-4A3F-87B2-FC0DFC8292B1}" destId="{2E327090-F31D-483E-975C-2989DD1AB1F9}" srcOrd="0" destOrd="0" parTransId="{4C45BFF8-53E7-4291-AC38-4DA99B2B6405}" sibTransId="{53573240-E89F-421C-874D-5A9B9F903EAC}"/>
    <dgm:cxn modelId="{67CF587F-68D5-46AB-BEC6-139ABBF3D207}" type="presOf" srcId="{2E327090-F31D-483E-975C-2989DD1AB1F9}" destId="{86DABB31-5495-414F-9E00-1E33605E83FC}" srcOrd="0" destOrd="0" presId="urn:microsoft.com/office/officeart/2005/8/layout/chevron2"/>
    <dgm:cxn modelId="{6D684D63-EB5C-4F0E-8AF5-349F94687E24}" type="presOf" srcId="{5A201ACB-7144-4927-A038-C0F18E9A71DF}" destId="{5991C3E2-AF39-40A9-9E55-5BF4B79405B5}" srcOrd="0" destOrd="0" presId="urn:microsoft.com/office/officeart/2005/8/layout/chevron2"/>
    <dgm:cxn modelId="{4F88F7E6-6977-48C7-AE1F-4D77BD8417BB}" type="presOf" srcId="{F2C94113-2A69-4A3F-87B2-FC0DFC8292B1}" destId="{26BA6F6F-808D-481C-B604-1979DEC15054}" srcOrd="0" destOrd="0" presId="urn:microsoft.com/office/officeart/2005/8/layout/chevron2"/>
    <dgm:cxn modelId="{34815675-1A28-452F-BB0A-33FA844637AF}" type="presOf" srcId="{5219D8A4-9B42-4D50-9EAD-0F99C7EDC494}" destId="{C93EF0E0-7C23-435B-B4A2-53B34C0E3BD3}" srcOrd="0" destOrd="0" presId="urn:microsoft.com/office/officeart/2005/8/layout/chevron2"/>
    <dgm:cxn modelId="{FEAB1AA3-89C6-416F-8671-30DEE5E25FF6}" srcId="{30534DFC-79B3-42BB-883E-F871D703C33D}" destId="{5A201ACB-7144-4927-A038-C0F18E9A71DF}" srcOrd="1" destOrd="0" parTransId="{DB91C0E0-0B1B-4E63-AB18-61206273710B}" sibTransId="{A3145EDF-0E9A-4485-80EE-A38D2E41D66D}"/>
    <dgm:cxn modelId="{3F18299D-3594-44BD-8FCE-379B95B294F0}" srcId="{72D3A882-F859-49C8-B2B2-A1645C4256D7}" destId="{5219D8A4-9B42-4D50-9EAD-0F99C7EDC494}" srcOrd="0" destOrd="0" parTransId="{AF9ACBC8-9E18-4884-9F76-30D4A00556CB}" sibTransId="{9282A344-0B71-4CA3-B812-B6989E8EA581}"/>
    <dgm:cxn modelId="{3C752D26-C5F6-4EC2-BC35-08779B2A8BB4}" srcId="{2F477A22-83FB-455D-93AC-9AA7CD096306}" destId="{4F2B7B38-EE24-4910-AECA-C360B882E42E}" srcOrd="0" destOrd="0" parTransId="{1AD6929D-5BFF-4661-B212-C3FC58C4272B}" sibTransId="{BCB603EF-E992-4773-98C1-9FBB7DCB4E09}"/>
    <dgm:cxn modelId="{2F780A38-AF3C-4141-A44F-15025B2A4074}" type="presOf" srcId="{4F2B7B38-EE24-4910-AECA-C360B882E42E}" destId="{3831D9CD-ECCE-4F4C-94B6-EC0BD9176392}" srcOrd="0" destOrd="0" presId="urn:microsoft.com/office/officeart/2005/8/layout/chevron2"/>
    <dgm:cxn modelId="{D6EDEAE0-9B3F-425B-8281-DEDECADFE4FB}" type="presOf" srcId="{05E910E2-EFB7-42E1-86D6-B19B0F0B7DF1}" destId="{ABC48328-7EB7-4369-A9BB-08024F2D3F3F}" srcOrd="0" destOrd="0" presId="urn:microsoft.com/office/officeart/2005/8/layout/chevron2"/>
    <dgm:cxn modelId="{AF59C10D-E869-4B04-86A2-1F87D9A27A76}" srcId="{30534DFC-79B3-42BB-883E-F871D703C33D}" destId="{2F477A22-83FB-455D-93AC-9AA7CD096306}" srcOrd="5" destOrd="0" parTransId="{3EDF6263-40D0-47BC-BF1E-63B6A8EDC07A}" sibTransId="{725555BC-120C-4754-9DBA-F1A2669B1ED1}"/>
    <dgm:cxn modelId="{87B478DD-55A4-4764-A713-488169F0CE92}" srcId="{5A201ACB-7144-4927-A038-C0F18E9A71DF}" destId="{41E20EB5-26DE-4433-B7ED-E48DC86C7A08}" srcOrd="0" destOrd="0" parTransId="{9A532B8F-6ADA-474C-B489-844EBB1A4F9A}" sibTransId="{BA582B90-8A10-41D1-B781-BFBACF5F1C29}"/>
    <dgm:cxn modelId="{AB0F9B82-42AC-4487-91B0-1C3512C2AFFB}" type="presOf" srcId="{524547B8-3960-462F-B041-A18536FB09E8}" destId="{1F26E4E1-C39C-455B-806E-7CB705F83A85}" srcOrd="0" destOrd="0" presId="urn:microsoft.com/office/officeart/2005/8/layout/chevron2"/>
    <dgm:cxn modelId="{1FBCA18C-B34F-4059-AE50-9965B4490FAC}" srcId="{30534DFC-79B3-42BB-883E-F871D703C33D}" destId="{F5CB93B8-40B3-4494-A65F-621CEFD64D11}" srcOrd="2" destOrd="0" parTransId="{1FD4A782-DC72-447B-8A17-2C91A1655A82}" sibTransId="{D6032AF9-6699-4AB4-9A37-EBFFE1D30272}"/>
    <dgm:cxn modelId="{AA9FE7A7-F0F8-4F4E-9E56-E89967618A75}" type="presOf" srcId="{41E20EB5-26DE-4433-B7ED-E48DC86C7A08}" destId="{48D51580-B3AA-4167-8D16-83D953BC7EB9}" srcOrd="0" destOrd="0" presId="urn:microsoft.com/office/officeart/2005/8/layout/chevron2"/>
    <dgm:cxn modelId="{84F3D201-58ED-499F-9AA3-C8B7D0CD3F7A}" srcId="{F5CB93B8-40B3-4494-A65F-621CEFD64D11}" destId="{1E3BDC4E-A9E1-40A1-8F6A-DA47ECA87A40}" srcOrd="0" destOrd="0" parTransId="{E97FE000-6918-4C79-9153-9F78239529F8}" sibTransId="{0B4C5546-A1D3-4B15-8703-CCA1C9294B63}"/>
    <dgm:cxn modelId="{D1E00227-AA83-4518-B76C-17C693F73D12}" type="presOf" srcId="{2F477A22-83FB-455D-93AC-9AA7CD096306}" destId="{ADCA1570-FCE1-412E-A7DC-CAF65E4F195C}" srcOrd="0" destOrd="0" presId="urn:microsoft.com/office/officeart/2005/8/layout/chevron2"/>
    <dgm:cxn modelId="{F599D874-CE66-4C9E-9FB3-FE957EE2582F}" type="presParOf" srcId="{79E60350-2A61-421B-825E-D27A41B6AA08}" destId="{13B2A1F0-EF5F-448C-AE9D-9C7A6828C392}" srcOrd="0" destOrd="0" presId="urn:microsoft.com/office/officeart/2005/8/layout/chevron2"/>
    <dgm:cxn modelId="{5BE640CE-1C8C-41F7-ADD7-A8E47461B0E8}" type="presParOf" srcId="{13B2A1F0-EF5F-448C-AE9D-9C7A6828C392}" destId="{1F26E4E1-C39C-455B-806E-7CB705F83A85}" srcOrd="0" destOrd="0" presId="urn:microsoft.com/office/officeart/2005/8/layout/chevron2"/>
    <dgm:cxn modelId="{E6D7BB16-9605-425C-9790-F7D9ED49368F}" type="presParOf" srcId="{13B2A1F0-EF5F-448C-AE9D-9C7A6828C392}" destId="{4C61CAC4-C76B-45CD-AB4D-FD56C3CBD6F6}" srcOrd="1" destOrd="0" presId="urn:microsoft.com/office/officeart/2005/8/layout/chevron2"/>
    <dgm:cxn modelId="{BCE7DD8F-9060-48F1-A87B-A65A97D2987E}" type="presParOf" srcId="{79E60350-2A61-421B-825E-D27A41B6AA08}" destId="{55B2E88E-721A-4686-88AD-136926D2175F}" srcOrd="1" destOrd="0" presId="urn:microsoft.com/office/officeart/2005/8/layout/chevron2"/>
    <dgm:cxn modelId="{B2D43653-5004-43C6-B644-F4E027BFF13E}" type="presParOf" srcId="{79E60350-2A61-421B-825E-D27A41B6AA08}" destId="{EFF30A6E-0C16-4319-B983-F70D36BA6CB7}" srcOrd="2" destOrd="0" presId="urn:microsoft.com/office/officeart/2005/8/layout/chevron2"/>
    <dgm:cxn modelId="{B9BFEA5A-9C15-4618-91BC-8D1514651888}" type="presParOf" srcId="{EFF30A6E-0C16-4319-B983-F70D36BA6CB7}" destId="{5991C3E2-AF39-40A9-9E55-5BF4B79405B5}" srcOrd="0" destOrd="0" presId="urn:microsoft.com/office/officeart/2005/8/layout/chevron2"/>
    <dgm:cxn modelId="{F9D3F6DB-5B73-4687-9A0B-9A0AD3FB5724}" type="presParOf" srcId="{EFF30A6E-0C16-4319-B983-F70D36BA6CB7}" destId="{48D51580-B3AA-4167-8D16-83D953BC7EB9}" srcOrd="1" destOrd="0" presId="urn:microsoft.com/office/officeart/2005/8/layout/chevron2"/>
    <dgm:cxn modelId="{EE96C4CB-0A87-4F50-9389-93308E6A609B}" type="presParOf" srcId="{79E60350-2A61-421B-825E-D27A41B6AA08}" destId="{3055FC1F-9EC4-4F38-94B3-28599C33C87C}" srcOrd="3" destOrd="0" presId="urn:microsoft.com/office/officeart/2005/8/layout/chevron2"/>
    <dgm:cxn modelId="{9821D45D-94EE-4558-952F-C45635AA8F2E}" type="presParOf" srcId="{79E60350-2A61-421B-825E-D27A41B6AA08}" destId="{18A137C1-FB93-4015-AE24-657F54FDF672}" srcOrd="4" destOrd="0" presId="urn:microsoft.com/office/officeart/2005/8/layout/chevron2"/>
    <dgm:cxn modelId="{3E71DE22-44D3-4F1E-95E5-33956A88495B}" type="presParOf" srcId="{18A137C1-FB93-4015-AE24-657F54FDF672}" destId="{6F2B3EA0-7219-439E-85BC-22CB01C52A9D}" srcOrd="0" destOrd="0" presId="urn:microsoft.com/office/officeart/2005/8/layout/chevron2"/>
    <dgm:cxn modelId="{61D50CB1-D27D-452F-84A8-E4D3742366BC}" type="presParOf" srcId="{18A137C1-FB93-4015-AE24-657F54FDF672}" destId="{3E2FF40D-BA47-4A84-9B86-5950215F43E6}" srcOrd="1" destOrd="0" presId="urn:microsoft.com/office/officeart/2005/8/layout/chevron2"/>
    <dgm:cxn modelId="{7845FAD6-51AD-406C-96AB-26479390B103}" type="presParOf" srcId="{79E60350-2A61-421B-825E-D27A41B6AA08}" destId="{A7BF50F4-2EF9-47B7-85C4-D5E7907BFE2E}" srcOrd="5" destOrd="0" presId="urn:microsoft.com/office/officeart/2005/8/layout/chevron2"/>
    <dgm:cxn modelId="{C25AEB76-47F2-4C7F-9B8C-6FC69A54A090}" type="presParOf" srcId="{79E60350-2A61-421B-825E-D27A41B6AA08}" destId="{189E2B5F-9BC6-4D96-8519-5DB0BCD2645C}" srcOrd="6" destOrd="0" presId="urn:microsoft.com/office/officeart/2005/8/layout/chevron2"/>
    <dgm:cxn modelId="{ABEED6F4-06E8-4DA9-9E59-8F67460409D8}" type="presParOf" srcId="{189E2B5F-9BC6-4D96-8519-5DB0BCD2645C}" destId="{26BA6F6F-808D-481C-B604-1979DEC15054}" srcOrd="0" destOrd="0" presId="urn:microsoft.com/office/officeart/2005/8/layout/chevron2"/>
    <dgm:cxn modelId="{9535D80B-564E-45A5-9B1C-026439EFA7AF}" type="presParOf" srcId="{189E2B5F-9BC6-4D96-8519-5DB0BCD2645C}" destId="{86DABB31-5495-414F-9E00-1E33605E83FC}" srcOrd="1" destOrd="0" presId="urn:microsoft.com/office/officeart/2005/8/layout/chevron2"/>
    <dgm:cxn modelId="{09699F9C-FA27-4123-996C-F1F7DADFE757}" type="presParOf" srcId="{79E60350-2A61-421B-825E-D27A41B6AA08}" destId="{6AC0257D-F5F3-4861-A646-9C5137A05096}" srcOrd="7" destOrd="0" presId="urn:microsoft.com/office/officeart/2005/8/layout/chevron2"/>
    <dgm:cxn modelId="{E524593A-B1BA-424F-8145-59C4164828EB}" type="presParOf" srcId="{79E60350-2A61-421B-825E-D27A41B6AA08}" destId="{9AEFF63B-DC67-4C96-AF1E-9FDF88638C1E}" srcOrd="8" destOrd="0" presId="urn:microsoft.com/office/officeart/2005/8/layout/chevron2"/>
    <dgm:cxn modelId="{E4D101B6-5119-4302-BBD7-3AFF14858FF4}" type="presParOf" srcId="{9AEFF63B-DC67-4C96-AF1E-9FDF88638C1E}" destId="{173A8095-4AF4-45CC-986D-81A2FEA44BC4}" srcOrd="0" destOrd="0" presId="urn:microsoft.com/office/officeart/2005/8/layout/chevron2"/>
    <dgm:cxn modelId="{F391B5A1-5A2B-4CD1-8FCA-A85F4BF5EB61}" type="presParOf" srcId="{9AEFF63B-DC67-4C96-AF1E-9FDF88638C1E}" destId="{C93EF0E0-7C23-435B-B4A2-53B34C0E3BD3}" srcOrd="1" destOrd="0" presId="urn:microsoft.com/office/officeart/2005/8/layout/chevron2"/>
    <dgm:cxn modelId="{76E31819-B3A7-4E56-9666-1E6CBCADF785}" type="presParOf" srcId="{79E60350-2A61-421B-825E-D27A41B6AA08}" destId="{DEDE0D6A-5CE7-4D92-89DD-0D948B561422}" srcOrd="9" destOrd="0" presId="urn:microsoft.com/office/officeart/2005/8/layout/chevron2"/>
    <dgm:cxn modelId="{78B974F5-FCDA-4973-8B09-12C5C2FF2B48}" type="presParOf" srcId="{79E60350-2A61-421B-825E-D27A41B6AA08}" destId="{4D9BDF9F-0573-4568-A9CF-56CC88AE6FBD}" srcOrd="10" destOrd="0" presId="urn:microsoft.com/office/officeart/2005/8/layout/chevron2"/>
    <dgm:cxn modelId="{DA827154-98D7-441B-8A75-DFEED7B11754}" type="presParOf" srcId="{4D9BDF9F-0573-4568-A9CF-56CC88AE6FBD}" destId="{ADCA1570-FCE1-412E-A7DC-CAF65E4F195C}" srcOrd="0" destOrd="0" presId="urn:microsoft.com/office/officeart/2005/8/layout/chevron2"/>
    <dgm:cxn modelId="{CDB0C9E3-93C1-4269-8661-D3E93F6F78D3}" type="presParOf" srcId="{4D9BDF9F-0573-4568-A9CF-56CC88AE6FBD}" destId="{3831D9CD-ECCE-4F4C-94B6-EC0BD9176392}" srcOrd="1" destOrd="0" presId="urn:microsoft.com/office/officeart/2005/8/layout/chevron2"/>
    <dgm:cxn modelId="{6C050396-C89F-4F70-A2DA-F01859719693}" type="presParOf" srcId="{79E60350-2A61-421B-825E-D27A41B6AA08}" destId="{8E39EE21-3D61-4861-808F-7B7798EFD12F}" srcOrd="11" destOrd="0" presId="urn:microsoft.com/office/officeart/2005/8/layout/chevron2"/>
    <dgm:cxn modelId="{CEF0F4F3-9305-4168-9018-3D1C82E6160A}" type="presParOf" srcId="{79E60350-2A61-421B-825E-D27A41B6AA08}" destId="{B9BFE07F-1154-447E-A2BA-7773E754F9B1}" srcOrd="12" destOrd="0" presId="urn:microsoft.com/office/officeart/2005/8/layout/chevron2"/>
    <dgm:cxn modelId="{FA3D08FD-7E85-494D-8245-81C7FA451F90}" type="presParOf" srcId="{B9BFE07F-1154-447E-A2BA-7773E754F9B1}" destId="{ABC48328-7EB7-4369-A9BB-08024F2D3F3F}" srcOrd="0" destOrd="0" presId="urn:microsoft.com/office/officeart/2005/8/layout/chevron2"/>
    <dgm:cxn modelId="{5C5E06B0-DC8D-4486-B4F8-F73FB7554D98}" type="presParOf" srcId="{B9BFE07F-1154-447E-A2BA-7773E754F9B1}" destId="{2DFE7FA3-A36D-4F0B-A0AC-BE9637D063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E4A4C1-24C6-46F2-A9EC-C9A57A9C651B}" type="doc">
      <dgm:prSet loTypeId="urn:microsoft.com/office/officeart/2005/8/layout/hChevron3" loCatId="process" qsTypeId="urn:microsoft.com/office/officeart/2005/8/quickstyle/3d1" qsCatId="3D" csTypeId="urn:microsoft.com/office/officeart/2005/8/colors/colorful1" csCatId="colorful" phldr="1"/>
      <dgm:spPr/>
    </dgm:pt>
    <dgm:pt modelId="{1B090351-B83F-4205-B9B6-B19F4FF1E69B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Rezerwa Ministra</a:t>
          </a:r>
          <a:endParaRPr lang="pl-PL" sz="1400" b="1" dirty="0">
            <a:solidFill>
              <a:schemeClr val="tx1"/>
            </a:solidFill>
          </a:endParaRPr>
        </a:p>
      </dgm:t>
    </dgm:pt>
    <dgm:pt modelId="{2719A1D3-8F48-43ED-9012-72C07A23C166}" type="parTrans" cxnId="{EBE6A4A3-8E26-4B37-A9C3-D64E5F2FBA7F}">
      <dgm:prSet/>
      <dgm:spPr/>
      <dgm:t>
        <a:bodyPr/>
        <a:lstStyle/>
        <a:p>
          <a:endParaRPr lang="pl-PL"/>
        </a:p>
      </dgm:t>
    </dgm:pt>
    <dgm:pt modelId="{B747C8BF-0C5C-4FDB-B388-BDDC806DEB44}" type="sibTrans" cxnId="{EBE6A4A3-8E26-4B37-A9C3-D64E5F2FBA7F}">
      <dgm:prSet/>
      <dgm:spPr/>
      <dgm:t>
        <a:bodyPr/>
        <a:lstStyle/>
        <a:p>
          <a:endParaRPr lang="pl-PL"/>
        </a:p>
      </dgm:t>
    </dgm:pt>
    <dgm:pt modelId="{D6975EE0-C5C5-4323-9019-FA09234E143F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Powiatowy Urząd Pracy w Chodzieży</a:t>
          </a:r>
          <a:endParaRPr lang="pl-PL" sz="1400" b="1" dirty="0">
            <a:solidFill>
              <a:schemeClr val="tx1"/>
            </a:solidFill>
          </a:endParaRPr>
        </a:p>
      </dgm:t>
    </dgm:pt>
    <dgm:pt modelId="{21A63999-3CDB-49BE-8609-27EC8C853794}" type="sibTrans" cxnId="{95164926-D16A-417A-BA21-193347ACC4B9}">
      <dgm:prSet/>
      <dgm:spPr/>
      <dgm:t>
        <a:bodyPr/>
        <a:lstStyle/>
        <a:p>
          <a:endParaRPr lang="pl-PL"/>
        </a:p>
      </dgm:t>
    </dgm:pt>
    <dgm:pt modelId="{18936094-D37A-43F2-B029-69CADC1DE88B}" type="parTrans" cxnId="{95164926-D16A-417A-BA21-193347ACC4B9}">
      <dgm:prSet/>
      <dgm:spPr/>
      <dgm:t>
        <a:bodyPr/>
        <a:lstStyle/>
        <a:p>
          <a:endParaRPr lang="pl-PL"/>
        </a:p>
      </dgm:t>
    </dgm:pt>
    <dgm:pt modelId="{6A97EE84-FE6D-411F-BA38-53B2872D77F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Fundusz Pracy </a:t>
          </a:r>
          <a:endParaRPr lang="pl-PL" sz="1400" b="1" dirty="0">
            <a:solidFill>
              <a:schemeClr val="tx1"/>
            </a:solidFill>
          </a:endParaRPr>
        </a:p>
      </dgm:t>
    </dgm:pt>
    <dgm:pt modelId="{305AF392-160F-427C-9F6A-27FFCAEE3DD1}" type="parTrans" cxnId="{6602BA6C-7D05-4704-A602-D35338D45BE3}">
      <dgm:prSet/>
      <dgm:spPr/>
      <dgm:t>
        <a:bodyPr/>
        <a:lstStyle/>
        <a:p>
          <a:endParaRPr lang="pl-PL"/>
        </a:p>
      </dgm:t>
    </dgm:pt>
    <dgm:pt modelId="{41B418DD-E06E-47CF-950E-A6C4ADEDB794}" type="sibTrans" cxnId="{6602BA6C-7D05-4704-A602-D35338D45BE3}">
      <dgm:prSet/>
      <dgm:spPr/>
      <dgm:t>
        <a:bodyPr/>
        <a:lstStyle/>
        <a:p>
          <a:endParaRPr lang="pl-PL"/>
        </a:p>
      </dgm:t>
    </dgm:pt>
    <dgm:pt modelId="{EF4F7850-F0C6-45B4-981F-648073048EBC}">
      <dgm:prSet phldrT="[Tekst]" custT="1"/>
      <dgm:spPr/>
      <dgm:t>
        <a:bodyPr/>
        <a:lstStyle/>
        <a:p>
          <a:r>
            <a:rPr lang="pl-PL" sz="800" b="1" dirty="0" smtClean="0">
              <a:solidFill>
                <a:schemeClr val="tx1"/>
              </a:solidFill>
            </a:rPr>
            <a:t>Program na rzecz promocji zatrudnienia, łagodzenia skutków bezrobocia i aktywizacji zawodowej</a:t>
          </a:r>
          <a:endParaRPr lang="pl-PL" sz="800" b="1" dirty="0">
            <a:solidFill>
              <a:schemeClr val="tx1"/>
            </a:solidFill>
          </a:endParaRPr>
        </a:p>
      </dgm:t>
    </dgm:pt>
    <dgm:pt modelId="{AFBF884C-BE39-44BA-941D-B6FCDF8F7296}" type="parTrans" cxnId="{BB9564DF-F4DD-4D86-89E8-78D0B5B59CC4}">
      <dgm:prSet/>
      <dgm:spPr/>
      <dgm:t>
        <a:bodyPr/>
        <a:lstStyle/>
        <a:p>
          <a:endParaRPr lang="pl-PL"/>
        </a:p>
      </dgm:t>
    </dgm:pt>
    <dgm:pt modelId="{E206F1EB-5294-4EC2-BD2B-393E9F5D37D5}" type="sibTrans" cxnId="{BB9564DF-F4DD-4D86-89E8-78D0B5B59CC4}">
      <dgm:prSet/>
      <dgm:spPr/>
      <dgm:t>
        <a:bodyPr/>
        <a:lstStyle/>
        <a:p>
          <a:endParaRPr lang="pl-PL"/>
        </a:p>
      </dgm:t>
    </dgm:pt>
    <dgm:pt modelId="{2A8C8D9A-2EB2-410F-948C-D8755C343F77}">
      <dgm:prSet phldrT="[Tekst]" custT="1"/>
      <dgm:spPr/>
      <dgm:t>
        <a:bodyPr/>
        <a:lstStyle/>
        <a:p>
          <a:r>
            <a:rPr lang="pl-PL" sz="1000" b="1" dirty="0" smtClean="0">
              <a:solidFill>
                <a:schemeClr val="tx1"/>
              </a:solidFill>
            </a:rPr>
            <a:t>Bezrobotni zamieszkujący na wsi</a:t>
          </a:r>
        </a:p>
        <a:p>
          <a:r>
            <a:rPr lang="pl-PL" sz="800" b="1" dirty="0" smtClean="0">
              <a:solidFill>
                <a:schemeClr val="tx1"/>
              </a:solidFill>
            </a:rPr>
            <a:t>Czas trwania: 01.06 – 31.12.2024r.</a:t>
          </a:r>
          <a:endParaRPr lang="pl-PL" sz="800" b="1" dirty="0">
            <a:solidFill>
              <a:schemeClr val="tx1"/>
            </a:solidFill>
          </a:endParaRPr>
        </a:p>
      </dgm:t>
    </dgm:pt>
    <dgm:pt modelId="{263095BB-7371-406A-BF51-0D03B28839A4}" type="parTrans" cxnId="{65BD5228-9B16-4572-951E-9A146BE5B396}">
      <dgm:prSet/>
      <dgm:spPr/>
      <dgm:t>
        <a:bodyPr/>
        <a:lstStyle/>
        <a:p>
          <a:endParaRPr lang="pl-PL"/>
        </a:p>
      </dgm:t>
    </dgm:pt>
    <dgm:pt modelId="{1CB2C968-4690-4FB2-9999-8D8D60B5E61B}" type="sibTrans" cxnId="{65BD5228-9B16-4572-951E-9A146BE5B396}">
      <dgm:prSet/>
      <dgm:spPr/>
      <dgm:t>
        <a:bodyPr/>
        <a:lstStyle/>
        <a:p>
          <a:endParaRPr lang="pl-PL"/>
        </a:p>
      </dgm:t>
    </dgm:pt>
    <dgm:pt modelId="{2185221E-9DD8-40BE-8451-0F780E43DEBF}" type="pres">
      <dgm:prSet presAssocID="{F0E4A4C1-24C6-46F2-A9EC-C9A57A9C651B}" presName="Name0" presStyleCnt="0">
        <dgm:presLayoutVars>
          <dgm:dir/>
          <dgm:resizeHandles val="exact"/>
        </dgm:presLayoutVars>
      </dgm:prSet>
      <dgm:spPr/>
    </dgm:pt>
    <dgm:pt modelId="{AED36111-2A73-420A-8206-E73C88BB4AB4}" type="pres">
      <dgm:prSet presAssocID="{D6975EE0-C5C5-4323-9019-FA09234E143F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F421D2-9B21-4F41-BCBF-2DD63668109A}" type="pres">
      <dgm:prSet presAssocID="{21A63999-3CDB-49BE-8609-27EC8C853794}" presName="parSpace" presStyleCnt="0"/>
      <dgm:spPr/>
    </dgm:pt>
    <dgm:pt modelId="{266C4F32-84A1-4401-8DCC-A7F960854977}" type="pres">
      <dgm:prSet presAssocID="{1B090351-B83F-4205-B9B6-B19F4FF1E69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DB2A7C-7391-4D40-91FF-74B8811E62D3}" type="pres">
      <dgm:prSet presAssocID="{B747C8BF-0C5C-4FDB-B388-BDDC806DEB44}" presName="parSpace" presStyleCnt="0"/>
      <dgm:spPr/>
    </dgm:pt>
    <dgm:pt modelId="{274AC88B-639F-4B9E-B934-67B71FF32E72}" type="pres">
      <dgm:prSet presAssocID="{6A97EE84-FE6D-411F-BA38-53B2872D77F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D45436-2972-421A-9753-F44984A07C05}" type="pres">
      <dgm:prSet presAssocID="{41B418DD-E06E-47CF-950E-A6C4ADEDB794}" presName="parSpace" presStyleCnt="0"/>
      <dgm:spPr/>
    </dgm:pt>
    <dgm:pt modelId="{C5E34318-2552-4A12-87FE-9F31AC6B2539}" type="pres">
      <dgm:prSet presAssocID="{EF4F7850-F0C6-45B4-981F-648073048EBC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9C638C-BF53-44C0-B830-91214F1F9F44}" type="pres">
      <dgm:prSet presAssocID="{E206F1EB-5294-4EC2-BD2B-393E9F5D37D5}" presName="parSpace" presStyleCnt="0"/>
      <dgm:spPr/>
    </dgm:pt>
    <dgm:pt modelId="{49256C4C-2EFF-4AF9-B842-FAE5EA6839F0}" type="pres">
      <dgm:prSet presAssocID="{2A8C8D9A-2EB2-410F-948C-D8755C343F7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44159B-93BF-4CC1-9B22-F9EB75196FA9}" type="presOf" srcId="{6A97EE84-FE6D-411F-BA38-53B2872D77FA}" destId="{274AC88B-639F-4B9E-B934-67B71FF32E72}" srcOrd="0" destOrd="0" presId="urn:microsoft.com/office/officeart/2005/8/layout/hChevron3"/>
    <dgm:cxn modelId="{2DC1DC48-6AB7-4902-A68C-B78F1465DEF8}" type="presOf" srcId="{2A8C8D9A-2EB2-410F-948C-D8755C343F77}" destId="{49256C4C-2EFF-4AF9-B842-FAE5EA6839F0}" srcOrd="0" destOrd="0" presId="urn:microsoft.com/office/officeart/2005/8/layout/hChevron3"/>
    <dgm:cxn modelId="{EBE6A4A3-8E26-4B37-A9C3-D64E5F2FBA7F}" srcId="{F0E4A4C1-24C6-46F2-A9EC-C9A57A9C651B}" destId="{1B090351-B83F-4205-B9B6-B19F4FF1E69B}" srcOrd="1" destOrd="0" parTransId="{2719A1D3-8F48-43ED-9012-72C07A23C166}" sibTransId="{B747C8BF-0C5C-4FDB-B388-BDDC806DEB44}"/>
    <dgm:cxn modelId="{6602BA6C-7D05-4704-A602-D35338D45BE3}" srcId="{F0E4A4C1-24C6-46F2-A9EC-C9A57A9C651B}" destId="{6A97EE84-FE6D-411F-BA38-53B2872D77FA}" srcOrd="2" destOrd="0" parTransId="{305AF392-160F-427C-9F6A-27FFCAEE3DD1}" sibTransId="{41B418DD-E06E-47CF-950E-A6C4ADEDB794}"/>
    <dgm:cxn modelId="{BB9564DF-F4DD-4D86-89E8-78D0B5B59CC4}" srcId="{F0E4A4C1-24C6-46F2-A9EC-C9A57A9C651B}" destId="{EF4F7850-F0C6-45B4-981F-648073048EBC}" srcOrd="3" destOrd="0" parTransId="{AFBF884C-BE39-44BA-941D-B6FCDF8F7296}" sibTransId="{E206F1EB-5294-4EC2-BD2B-393E9F5D37D5}"/>
    <dgm:cxn modelId="{95164926-D16A-417A-BA21-193347ACC4B9}" srcId="{F0E4A4C1-24C6-46F2-A9EC-C9A57A9C651B}" destId="{D6975EE0-C5C5-4323-9019-FA09234E143F}" srcOrd="0" destOrd="0" parTransId="{18936094-D37A-43F2-B029-69CADC1DE88B}" sibTransId="{21A63999-3CDB-49BE-8609-27EC8C853794}"/>
    <dgm:cxn modelId="{E8EEDE4D-34C8-4B22-94EC-3C05152320E2}" type="presOf" srcId="{F0E4A4C1-24C6-46F2-A9EC-C9A57A9C651B}" destId="{2185221E-9DD8-40BE-8451-0F780E43DEBF}" srcOrd="0" destOrd="0" presId="urn:microsoft.com/office/officeart/2005/8/layout/hChevron3"/>
    <dgm:cxn modelId="{78C0B532-6019-4E28-8CD0-C52F4276CB2D}" type="presOf" srcId="{1B090351-B83F-4205-B9B6-B19F4FF1E69B}" destId="{266C4F32-84A1-4401-8DCC-A7F960854977}" srcOrd="0" destOrd="0" presId="urn:microsoft.com/office/officeart/2005/8/layout/hChevron3"/>
    <dgm:cxn modelId="{AF5A69AE-7F86-493D-A02B-C087E6A0657E}" type="presOf" srcId="{D6975EE0-C5C5-4323-9019-FA09234E143F}" destId="{AED36111-2A73-420A-8206-E73C88BB4AB4}" srcOrd="0" destOrd="0" presId="urn:microsoft.com/office/officeart/2005/8/layout/hChevron3"/>
    <dgm:cxn modelId="{65BD5228-9B16-4572-951E-9A146BE5B396}" srcId="{F0E4A4C1-24C6-46F2-A9EC-C9A57A9C651B}" destId="{2A8C8D9A-2EB2-410F-948C-D8755C343F77}" srcOrd="4" destOrd="0" parTransId="{263095BB-7371-406A-BF51-0D03B28839A4}" sibTransId="{1CB2C968-4690-4FB2-9999-8D8D60B5E61B}"/>
    <dgm:cxn modelId="{B13DE85D-48E6-43E4-A9AF-A4D29D72C232}" type="presOf" srcId="{EF4F7850-F0C6-45B4-981F-648073048EBC}" destId="{C5E34318-2552-4A12-87FE-9F31AC6B2539}" srcOrd="0" destOrd="0" presId="urn:microsoft.com/office/officeart/2005/8/layout/hChevron3"/>
    <dgm:cxn modelId="{01095D9A-FEF2-479B-8315-3A692CA3BB00}" type="presParOf" srcId="{2185221E-9DD8-40BE-8451-0F780E43DEBF}" destId="{AED36111-2A73-420A-8206-E73C88BB4AB4}" srcOrd="0" destOrd="0" presId="urn:microsoft.com/office/officeart/2005/8/layout/hChevron3"/>
    <dgm:cxn modelId="{4D602DD2-F258-4FA1-A2E8-B85071C0070A}" type="presParOf" srcId="{2185221E-9DD8-40BE-8451-0F780E43DEBF}" destId="{C6F421D2-9B21-4F41-BCBF-2DD63668109A}" srcOrd="1" destOrd="0" presId="urn:microsoft.com/office/officeart/2005/8/layout/hChevron3"/>
    <dgm:cxn modelId="{35F5BF37-549A-452C-94E7-C0DB1E41E198}" type="presParOf" srcId="{2185221E-9DD8-40BE-8451-0F780E43DEBF}" destId="{266C4F32-84A1-4401-8DCC-A7F960854977}" srcOrd="2" destOrd="0" presId="urn:microsoft.com/office/officeart/2005/8/layout/hChevron3"/>
    <dgm:cxn modelId="{082A4C2C-2299-4C11-AA8D-04F1FFBCC03C}" type="presParOf" srcId="{2185221E-9DD8-40BE-8451-0F780E43DEBF}" destId="{F4DB2A7C-7391-4D40-91FF-74B8811E62D3}" srcOrd="3" destOrd="0" presId="urn:microsoft.com/office/officeart/2005/8/layout/hChevron3"/>
    <dgm:cxn modelId="{37AE5B86-627B-4161-87B7-C8567787DD61}" type="presParOf" srcId="{2185221E-9DD8-40BE-8451-0F780E43DEBF}" destId="{274AC88B-639F-4B9E-B934-67B71FF32E72}" srcOrd="4" destOrd="0" presId="urn:microsoft.com/office/officeart/2005/8/layout/hChevron3"/>
    <dgm:cxn modelId="{F4A5CECC-60D4-43C6-B999-A4C52BFF66AB}" type="presParOf" srcId="{2185221E-9DD8-40BE-8451-0F780E43DEBF}" destId="{49D45436-2972-421A-9753-F44984A07C05}" srcOrd="5" destOrd="0" presId="urn:microsoft.com/office/officeart/2005/8/layout/hChevron3"/>
    <dgm:cxn modelId="{331E7011-9B84-442C-932A-929D03734B1D}" type="presParOf" srcId="{2185221E-9DD8-40BE-8451-0F780E43DEBF}" destId="{C5E34318-2552-4A12-87FE-9F31AC6B2539}" srcOrd="6" destOrd="0" presId="urn:microsoft.com/office/officeart/2005/8/layout/hChevron3"/>
    <dgm:cxn modelId="{535BF314-10FF-44B9-A555-B1784843B4A6}" type="presParOf" srcId="{2185221E-9DD8-40BE-8451-0F780E43DEBF}" destId="{F59C638C-BF53-44C0-B830-91214F1F9F44}" srcOrd="7" destOrd="0" presId="urn:microsoft.com/office/officeart/2005/8/layout/hChevron3"/>
    <dgm:cxn modelId="{E28CF09C-BC1C-4F1B-915D-E3380644F232}" type="presParOf" srcId="{2185221E-9DD8-40BE-8451-0F780E43DEBF}" destId="{49256C4C-2EFF-4AF9-B842-FAE5EA6839F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7D3257-4253-49D7-A60E-03C3CF780396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E9AAEA2-64D0-459C-8A94-347B6E2A4CEB}">
      <dgm:prSet phldrT="[Tekst]" custT="1"/>
      <dgm:spPr/>
      <dgm:t>
        <a:bodyPr/>
        <a:lstStyle/>
        <a:p>
          <a:endParaRPr lang="pl-PL" sz="1400" b="1" dirty="0" smtClean="0">
            <a:solidFill>
              <a:schemeClr val="tx1"/>
            </a:solidFill>
          </a:endParaRPr>
        </a:p>
        <a:p>
          <a:endParaRPr lang="pl-PL" sz="1400" b="1" dirty="0" smtClean="0">
            <a:solidFill>
              <a:schemeClr val="tx1"/>
            </a:solidFill>
          </a:endParaRPr>
        </a:p>
        <a:p>
          <a:endParaRPr lang="pl-PL" sz="1400" b="1" dirty="0" smtClean="0">
            <a:solidFill>
              <a:schemeClr val="tx1"/>
            </a:solidFill>
          </a:endParaRPr>
        </a:p>
        <a:p>
          <a:r>
            <a:rPr lang="pl-PL" sz="1400" b="1" dirty="0" smtClean="0">
              <a:solidFill>
                <a:schemeClr val="tx1"/>
              </a:solidFill>
            </a:rPr>
            <a:t>Ukraina – 79%</a:t>
          </a:r>
        </a:p>
        <a:p>
          <a:r>
            <a:rPr lang="pl-PL" sz="1400" b="1" dirty="0" smtClean="0">
              <a:solidFill>
                <a:schemeClr val="tx1"/>
              </a:solidFill>
            </a:rPr>
            <a:t>Białoruś – 10%</a:t>
          </a:r>
        </a:p>
        <a:p>
          <a:r>
            <a:rPr lang="pl-PL" sz="1400" b="1" dirty="0" smtClean="0">
              <a:solidFill>
                <a:schemeClr val="tx1"/>
              </a:solidFill>
            </a:rPr>
            <a:t>Gambia – 5%</a:t>
          </a:r>
        </a:p>
        <a:p>
          <a:r>
            <a:rPr lang="pl-PL" sz="1400" b="1" dirty="0" smtClean="0">
              <a:solidFill>
                <a:schemeClr val="tx1"/>
              </a:solidFill>
            </a:rPr>
            <a:t>Nepal – 3%</a:t>
          </a:r>
        </a:p>
        <a:p>
          <a:r>
            <a:rPr lang="pl-PL" sz="1400" b="1" dirty="0" smtClean="0">
              <a:solidFill>
                <a:schemeClr val="tx1"/>
              </a:solidFill>
            </a:rPr>
            <a:t>Kazachstan – 2%</a:t>
          </a:r>
        </a:p>
        <a:p>
          <a:r>
            <a:rPr lang="pl-PL" sz="1400" b="1" dirty="0" smtClean="0">
              <a:solidFill>
                <a:schemeClr val="tx1"/>
              </a:solidFill>
            </a:rPr>
            <a:t>Gruzja – 1%</a:t>
          </a:r>
        </a:p>
        <a:p>
          <a:endParaRPr lang="pl-PL" sz="1400" b="1" dirty="0" smtClean="0">
            <a:solidFill>
              <a:schemeClr val="tx1"/>
            </a:solidFill>
          </a:endParaRPr>
        </a:p>
        <a:p>
          <a:endParaRPr lang="pl-PL" sz="1400" b="1" dirty="0" smtClean="0">
            <a:solidFill>
              <a:schemeClr val="tx1"/>
            </a:solidFill>
          </a:endParaRPr>
        </a:p>
        <a:p>
          <a:endParaRPr lang="pl-PL" sz="1400" b="1" dirty="0">
            <a:solidFill>
              <a:schemeClr val="tx1"/>
            </a:solidFill>
          </a:endParaRPr>
        </a:p>
      </dgm:t>
    </dgm:pt>
    <dgm:pt modelId="{B440ABCD-7422-47CB-BA89-A7C0647AEB33}" type="parTrans" cxnId="{D34B1F0F-630D-453D-9CE4-05C90EC2E337}">
      <dgm:prSet/>
      <dgm:spPr/>
      <dgm:t>
        <a:bodyPr/>
        <a:lstStyle/>
        <a:p>
          <a:endParaRPr lang="pl-PL"/>
        </a:p>
      </dgm:t>
    </dgm:pt>
    <dgm:pt modelId="{2F801E71-94B2-4DCB-95C9-7FA26DC079D9}" type="sibTrans" cxnId="{D34B1F0F-630D-453D-9CE4-05C90EC2E337}">
      <dgm:prSet/>
      <dgm:spPr/>
      <dgm:t>
        <a:bodyPr/>
        <a:lstStyle/>
        <a:p>
          <a:endParaRPr lang="pl-PL"/>
        </a:p>
      </dgm:t>
    </dgm:pt>
    <dgm:pt modelId="{95F0CA79-F36F-49DC-8668-C421652147DD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157</a:t>
          </a:r>
          <a:r>
            <a:rPr lang="pl-PL" sz="1600" dirty="0" smtClean="0">
              <a:solidFill>
                <a:schemeClr val="tx1"/>
              </a:solidFill>
            </a:rPr>
            <a:t> </a:t>
          </a:r>
          <a:r>
            <a:rPr lang="pl-PL" sz="1600" b="1" dirty="0" smtClean="0">
              <a:solidFill>
                <a:schemeClr val="tx1"/>
              </a:solidFill>
            </a:rPr>
            <a:t>wniosków o wydanie zezwolenia na pracę sezonową</a:t>
          </a:r>
          <a:endParaRPr lang="pl-PL" sz="1600" b="1" dirty="0">
            <a:solidFill>
              <a:schemeClr val="tx1"/>
            </a:solidFill>
          </a:endParaRPr>
        </a:p>
      </dgm:t>
    </dgm:pt>
    <dgm:pt modelId="{05436A2C-682E-4E78-9C91-257B6504D1FB}" type="parTrans" cxnId="{9307A05E-872C-4506-9E62-0906C1DB34E7}">
      <dgm:prSet/>
      <dgm:spPr/>
      <dgm:t>
        <a:bodyPr/>
        <a:lstStyle/>
        <a:p>
          <a:endParaRPr lang="pl-PL"/>
        </a:p>
      </dgm:t>
    </dgm:pt>
    <dgm:pt modelId="{F264CD7B-F96B-4182-8D49-0A60176C1F54}" type="sibTrans" cxnId="{9307A05E-872C-4506-9E62-0906C1DB34E7}">
      <dgm:prSet/>
      <dgm:spPr/>
      <dgm:t>
        <a:bodyPr/>
        <a:lstStyle/>
        <a:p>
          <a:endParaRPr lang="pl-PL"/>
        </a:p>
      </dgm:t>
    </dgm:pt>
    <dgm:pt modelId="{3E876AC1-C864-4C4F-867F-918F3B4EE9D3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166</a:t>
          </a:r>
          <a:r>
            <a:rPr lang="pl-PL" sz="1400" dirty="0" smtClean="0">
              <a:solidFill>
                <a:schemeClr val="tx1"/>
              </a:solidFill>
            </a:rPr>
            <a:t> </a:t>
          </a:r>
          <a:r>
            <a:rPr lang="pl-PL" sz="1400" b="1" dirty="0" smtClean="0">
              <a:solidFill>
                <a:schemeClr val="tx1"/>
              </a:solidFill>
            </a:rPr>
            <a:t>oświadczeń pracodawców o zamiarze powierzenia wykonywania pracy cudzoziemcowi</a:t>
          </a:r>
          <a:endParaRPr lang="pl-PL" sz="1400" b="1" dirty="0">
            <a:solidFill>
              <a:schemeClr val="tx1"/>
            </a:solidFill>
          </a:endParaRPr>
        </a:p>
      </dgm:t>
    </dgm:pt>
    <dgm:pt modelId="{D62BFC0C-19AA-432B-9C91-AF22EB77E0EF}" type="parTrans" cxnId="{522D8A57-2CDE-4FA1-BDB4-BD8C64AFA343}">
      <dgm:prSet/>
      <dgm:spPr/>
      <dgm:t>
        <a:bodyPr/>
        <a:lstStyle/>
        <a:p>
          <a:endParaRPr lang="pl-PL"/>
        </a:p>
      </dgm:t>
    </dgm:pt>
    <dgm:pt modelId="{22A99533-C68D-4D0A-ADDE-7CF3392BB0C7}" type="sibTrans" cxnId="{522D8A57-2CDE-4FA1-BDB4-BD8C64AFA343}">
      <dgm:prSet/>
      <dgm:spPr/>
      <dgm:t>
        <a:bodyPr/>
        <a:lstStyle/>
        <a:p>
          <a:endParaRPr lang="pl-PL"/>
        </a:p>
      </dgm:t>
    </dgm:pt>
    <dgm:pt modelId="{0A6DA7FF-CDDA-4659-A5D7-1D12DF6C58F9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319</a:t>
          </a:r>
          <a:r>
            <a:rPr lang="pl-PL" sz="1600" dirty="0" smtClean="0">
              <a:solidFill>
                <a:schemeClr val="tx1"/>
              </a:solidFill>
            </a:rPr>
            <a:t> </a:t>
          </a:r>
          <a:r>
            <a:rPr lang="pl-PL" sz="1600" b="1" dirty="0" smtClean="0">
              <a:solidFill>
                <a:schemeClr val="tx1"/>
              </a:solidFill>
            </a:rPr>
            <a:t>powiadomień o powierzeniu pracy obywatelowi Ukrainy</a:t>
          </a:r>
          <a:endParaRPr lang="pl-PL" sz="1600" b="1" dirty="0">
            <a:solidFill>
              <a:schemeClr val="tx1"/>
            </a:solidFill>
          </a:endParaRPr>
        </a:p>
      </dgm:t>
    </dgm:pt>
    <dgm:pt modelId="{9B4750BB-660A-4B15-9F7C-64F5F7FD350F}" type="parTrans" cxnId="{34C17223-BF93-40AB-8D0C-937DC0DAB1D3}">
      <dgm:prSet/>
      <dgm:spPr/>
      <dgm:t>
        <a:bodyPr/>
        <a:lstStyle/>
        <a:p>
          <a:endParaRPr lang="pl-PL"/>
        </a:p>
      </dgm:t>
    </dgm:pt>
    <dgm:pt modelId="{A7456DC9-D416-44FC-B386-8D6AAC1156A2}" type="sibTrans" cxnId="{34C17223-BF93-40AB-8D0C-937DC0DAB1D3}">
      <dgm:prSet/>
      <dgm:spPr/>
      <dgm:t>
        <a:bodyPr/>
        <a:lstStyle/>
        <a:p>
          <a:endParaRPr lang="pl-PL"/>
        </a:p>
      </dgm:t>
    </dgm:pt>
    <dgm:pt modelId="{4534543D-07F3-4914-99FA-85DA6D937005}" type="pres">
      <dgm:prSet presAssocID="{147D3257-4253-49D7-A60E-03C3CF7803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E184681-1FC9-4AFB-9CBB-566A29DA0E56}" type="pres">
      <dgm:prSet presAssocID="{2E9AAEA2-64D0-459C-8A94-347B6E2A4CEB}" presName="centerShape" presStyleLbl="node0" presStyleIdx="0" presStyleCnt="1"/>
      <dgm:spPr/>
      <dgm:t>
        <a:bodyPr/>
        <a:lstStyle/>
        <a:p>
          <a:endParaRPr lang="pl-PL"/>
        </a:p>
      </dgm:t>
    </dgm:pt>
    <dgm:pt modelId="{4A79B12A-77B0-462A-BEA4-25C6052F3EBB}" type="pres">
      <dgm:prSet presAssocID="{05436A2C-682E-4E78-9C91-257B6504D1FB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67F71ECE-D4DB-49A0-AAB6-0254D200F2AF}" type="pres">
      <dgm:prSet presAssocID="{95F0CA79-F36F-49DC-8668-C421652147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1F179A-EC56-49D4-9427-43D61A343BE7}" type="pres">
      <dgm:prSet presAssocID="{D62BFC0C-19AA-432B-9C91-AF22EB77E0EF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60F4A8A8-C282-4914-9E22-F80024F2C923}" type="pres">
      <dgm:prSet presAssocID="{3E876AC1-C864-4C4F-867F-918F3B4EE9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BF53B9-B642-48E7-973F-FBF39C582F4A}" type="pres">
      <dgm:prSet presAssocID="{9B4750BB-660A-4B15-9F7C-64F5F7FD350F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51283CD2-032F-4AD9-9AD1-1F06105CD017}" type="pres">
      <dgm:prSet presAssocID="{0A6DA7FF-CDDA-4659-A5D7-1D12DF6C58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CB7EDE-683A-4ADF-B141-9C641FC59B4D}" type="presOf" srcId="{9B4750BB-660A-4B15-9F7C-64F5F7FD350F}" destId="{45BF53B9-B642-48E7-973F-FBF39C582F4A}" srcOrd="0" destOrd="0" presId="urn:microsoft.com/office/officeart/2005/8/layout/radial4"/>
    <dgm:cxn modelId="{666552EA-78F1-453A-991D-F0D3EA4E9A51}" type="presOf" srcId="{0A6DA7FF-CDDA-4659-A5D7-1D12DF6C58F9}" destId="{51283CD2-032F-4AD9-9AD1-1F06105CD017}" srcOrd="0" destOrd="0" presId="urn:microsoft.com/office/officeart/2005/8/layout/radial4"/>
    <dgm:cxn modelId="{9307A05E-872C-4506-9E62-0906C1DB34E7}" srcId="{2E9AAEA2-64D0-459C-8A94-347B6E2A4CEB}" destId="{95F0CA79-F36F-49DC-8668-C421652147DD}" srcOrd="0" destOrd="0" parTransId="{05436A2C-682E-4E78-9C91-257B6504D1FB}" sibTransId="{F264CD7B-F96B-4182-8D49-0A60176C1F54}"/>
    <dgm:cxn modelId="{0D02AF51-2C2D-4853-9E9F-57A0D433E137}" type="presOf" srcId="{2E9AAEA2-64D0-459C-8A94-347B6E2A4CEB}" destId="{7E184681-1FC9-4AFB-9CBB-566A29DA0E56}" srcOrd="0" destOrd="0" presId="urn:microsoft.com/office/officeart/2005/8/layout/radial4"/>
    <dgm:cxn modelId="{CF6840C1-E17E-46ED-84E5-78AE9EE73BCE}" type="presOf" srcId="{D62BFC0C-19AA-432B-9C91-AF22EB77E0EF}" destId="{081F179A-EC56-49D4-9427-43D61A343BE7}" srcOrd="0" destOrd="0" presId="urn:microsoft.com/office/officeart/2005/8/layout/radial4"/>
    <dgm:cxn modelId="{A8FFBF0C-7E1B-4A21-AEF1-1F29C71F52FB}" type="presOf" srcId="{95F0CA79-F36F-49DC-8668-C421652147DD}" destId="{67F71ECE-D4DB-49A0-AAB6-0254D200F2AF}" srcOrd="0" destOrd="0" presId="urn:microsoft.com/office/officeart/2005/8/layout/radial4"/>
    <dgm:cxn modelId="{522D8A57-2CDE-4FA1-BDB4-BD8C64AFA343}" srcId="{2E9AAEA2-64D0-459C-8A94-347B6E2A4CEB}" destId="{3E876AC1-C864-4C4F-867F-918F3B4EE9D3}" srcOrd="1" destOrd="0" parTransId="{D62BFC0C-19AA-432B-9C91-AF22EB77E0EF}" sibTransId="{22A99533-C68D-4D0A-ADDE-7CF3392BB0C7}"/>
    <dgm:cxn modelId="{D34B1F0F-630D-453D-9CE4-05C90EC2E337}" srcId="{147D3257-4253-49D7-A60E-03C3CF780396}" destId="{2E9AAEA2-64D0-459C-8A94-347B6E2A4CEB}" srcOrd="0" destOrd="0" parTransId="{B440ABCD-7422-47CB-BA89-A7C0647AEB33}" sibTransId="{2F801E71-94B2-4DCB-95C9-7FA26DC079D9}"/>
    <dgm:cxn modelId="{168A3615-8913-4D69-9D91-5661E5A6417E}" type="presOf" srcId="{147D3257-4253-49D7-A60E-03C3CF780396}" destId="{4534543D-07F3-4914-99FA-85DA6D937005}" srcOrd="0" destOrd="0" presId="urn:microsoft.com/office/officeart/2005/8/layout/radial4"/>
    <dgm:cxn modelId="{364231EA-8EED-4B7E-A823-CF5825CB348B}" type="presOf" srcId="{05436A2C-682E-4E78-9C91-257B6504D1FB}" destId="{4A79B12A-77B0-462A-BEA4-25C6052F3EBB}" srcOrd="0" destOrd="0" presId="urn:microsoft.com/office/officeart/2005/8/layout/radial4"/>
    <dgm:cxn modelId="{F0BDE3AF-5A39-4B5D-A8EE-17FF8EAC2173}" type="presOf" srcId="{3E876AC1-C864-4C4F-867F-918F3B4EE9D3}" destId="{60F4A8A8-C282-4914-9E22-F80024F2C923}" srcOrd="0" destOrd="0" presId="urn:microsoft.com/office/officeart/2005/8/layout/radial4"/>
    <dgm:cxn modelId="{34C17223-BF93-40AB-8D0C-937DC0DAB1D3}" srcId="{2E9AAEA2-64D0-459C-8A94-347B6E2A4CEB}" destId="{0A6DA7FF-CDDA-4659-A5D7-1D12DF6C58F9}" srcOrd="2" destOrd="0" parTransId="{9B4750BB-660A-4B15-9F7C-64F5F7FD350F}" sibTransId="{A7456DC9-D416-44FC-B386-8D6AAC1156A2}"/>
    <dgm:cxn modelId="{6E51A3CA-1668-4001-99B0-530CA9AC8E0D}" type="presParOf" srcId="{4534543D-07F3-4914-99FA-85DA6D937005}" destId="{7E184681-1FC9-4AFB-9CBB-566A29DA0E56}" srcOrd="0" destOrd="0" presId="urn:microsoft.com/office/officeart/2005/8/layout/radial4"/>
    <dgm:cxn modelId="{8EC4C02B-85BF-4904-8DBA-F0D0FBBF0ECD}" type="presParOf" srcId="{4534543D-07F3-4914-99FA-85DA6D937005}" destId="{4A79B12A-77B0-462A-BEA4-25C6052F3EBB}" srcOrd="1" destOrd="0" presId="urn:microsoft.com/office/officeart/2005/8/layout/radial4"/>
    <dgm:cxn modelId="{2463A2B0-944D-474A-A952-866933771EB3}" type="presParOf" srcId="{4534543D-07F3-4914-99FA-85DA6D937005}" destId="{67F71ECE-D4DB-49A0-AAB6-0254D200F2AF}" srcOrd="2" destOrd="0" presId="urn:microsoft.com/office/officeart/2005/8/layout/radial4"/>
    <dgm:cxn modelId="{69810EC0-1BB1-4B39-8991-7D8909C9B539}" type="presParOf" srcId="{4534543D-07F3-4914-99FA-85DA6D937005}" destId="{081F179A-EC56-49D4-9427-43D61A343BE7}" srcOrd="3" destOrd="0" presId="urn:microsoft.com/office/officeart/2005/8/layout/radial4"/>
    <dgm:cxn modelId="{674A3845-00D2-448F-956B-8D4AF89303B1}" type="presParOf" srcId="{4534543D-07F3-4914-99FA-85DA6D937005}" destId="{60F4A8A8-C282-4914-9E22-F80024F2C923}" srcOrd="4" destOrd="0" presId="urn:microsoft.com/office/officeart/2005/8/layout/radial4"/>
    <dgm:cxn modelId="{5E2DC0EA-46F7-497E-9FF0-D37C813EC8E3}" type="presParOf" srcId="{4534543D-07F3-4914-99FA-85DA6D937005}" destId="{45BF53B9-B642-48E7-973F-FBF39C582F4A}" srcOrd="5" destOrd="0" presId="urn:microsoft.com/office/officeart/2005/8/layout/radial4"/>
    <dgm:cxn modelId="{4A875971-B0AB-446C-9678-D220D0E294BC}" type="presParOf" srcId="{4534543D-07F3-4914-99FA-85DA6D937005}" destId="{51283CD2-032F-4AD9-9AD1-1F06105CD01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70BCB-06F7-4767-BC4C-3616EEB423AD}" type="doc">
      <dgm:prSet loTypeId="urn:microsoft.com/office/officeart/2005/8/layout/lProcess3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AE8D0D48-F26D-4FFD-A5FA-6A57CA8E61A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BEZROBOTNI</a:t>
          </a:r>
          <a:endParaRPr lang="pl-PL" b="1" dirty="0">
            <a:solidFill>
              <a:schemeClr val="tx1"/>
            </a:solidFill>
          </a:endParaRPr>
        </a:p>
      </dgm:t>
    </dgm:pt>
    <dgm:pt modelId="{A2BC6BC6-3AA2-4582-AA99-466E08B7BCC2}" type="parTrans" cxnId="{AC0C07BC-EDF2-480C-8454-A7BFD77A688F}">
      <dgm:prSet/>
      <dgm:spPr/>
      <dgm:t>
        <a:bodyPr/>
        <a:lstStyle/>
        <a:p>
          <a:endParaRPr lang="pl-PL"/>
        </a:p>
      </dgm:t>
    </dgm:pt>
    <dgm:pt modelId="{6AA39087-349E-4DB1-B013-0EC0BD7CD92A}" type="sibTrans" cxnId="{AC0C07BC-EDF2-480C-8454-A7BFD77A688F}">
      <dgm:prSet/>
      <dgm:spPr/>
      <dgm:t>
        <a:bodyPr/>
        <a:lstStyle/>
        <a:p>
          <a:endParaRPr lang="pl-PL"/>
        </a:p>
      </dgm:t>
    </dgm:pt>
    <dgm:pt modelId="{F9A268ED-F50C-4523-B287-04FC79B15477}">
      <dgm:prSet phldrT="[Tekst]" custT="1"/>
      <dgm:spPr/>
      <dgm:t>
        <a:bodyPr/>
        <a:lstStyle/>
        <a:p>
          <a:r>
            <a:rPr lang="pl-PL" sz="1400" b="1" dirty="0" smtClean="0"/>
            <a:t>Stan 31.12.2023r</a:t>
          </a:r>
          <a:endParaRPr lang="pl-PL" sz="1400" b="1" dirty="0"/>
        </a:p>
      </dgm:t>
    </dgm:pt>
    <dgm:pt modelId="{A3D7D93E-EFCD-490D-AE9E-17DE41C0ED8A}" type="parTrans" cxnId="{315D4280-19AF-49A2-80C8-214C5E7E23D6}">
      <dgm:prSet/>
      <dgm:spPr/>
      <dgm:t>
        <a:bodyPr/>
        <a:lstStyle/>
        <a:p>
          <a:endParaRPr lang="pl-PL"/>
        </a:p>
      </dgm:t>
    </dgm:pt>
    <dgm:pt modelId="{6D657E31-1BAF-4575-8E7A-01A4DCE4C8FD}" type="sibTrans" cxnId="{315D4280-19AF-49A2-80C8-214C5E7E23D6}">
      <dgm:prSet/>
      <dgm:spPr/>
      <dgm:t>
        <a:bodyPr/>
        <a:lstStyle/>
        <a:p>
          <a:endParaRPr lang="pl-PL"/>
        </a:p>
      </dgm:t>
    </dgm:pt>
    <dgm:pt modelId="{8FC2E368-1AC9-4CE7-B524-4E84C4EC3FE3}">
      <dgm:prSet phldrT="[Tekst]" custT="1"/>
      <dgm:spPr/>
      <dgm:t>
        <a:bodyPr/>
        <a:lstStyle/>
        <a:p>
          <a:r>
            <a:rPr lang="pl-PL" sz="1400" b="1" dirty="0" smtClean="0"/>
            <a:t>Stan na 31.12.2024r</a:t>
          </a:r>
          <a:endParaRPr lang="pl-PL" sz="1400" b="1" dirty="0"/>
        </a:p>
      </dgm:t>
    </dgm:pt>
    <dgm:pt modelId="{5E6CB59D-2AED-45FF-9773-0BD09BEF4FE7}" type="parTrans" cxnId="{9131A11E-5D7B-43A5-8C53-D9B1884A27BD}">
      <dgm:prSet/>
      <dgm:spPr/>
      <dgm:t>
        <a:bodyPr/>
        <a:lstStyle/>
        <a:p>
          <a:endParaRPr lang="pl-PL"/>
        </a:p>
      </dgm:t>
    </dgm:pt>
    <dgm:pt modelId="{542B941D-09B3-4F60-A1F7-75D10E96FCB1}" type="sibTrans" cxnId="{9131A11E-5D7B-43A5-8C53-D9B1884A27BD}">
      <dgm:prSet/>
      <dgm:spPr/>
      <dgm:t>
        <a:bodyPr/>
        <a:lstStyle/>
        <a:p>
          <a:endParaRPr lang="pl-PL"/>
        </a:p>
      </dgm:t>
    </dgm:pt>
    <dgm:pt modelId="{23644140-AE57-4AB4-93D3-69909602AEB2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bez prawa do zasiłku</a:t>
          </a:r>
          <a:endParaRPr lang="pl-PL" b="1" dirty="0">
            <a:solidFill>
              <a:schemeClr val="tx1"/>
            </a:solidFill>
          </a:endParaRPr>
        </a:p>
      </dgm:t>
    </dgm:pt>
    <dgm:pt modelId="{272AB08B-4D50-45B5-BADD-AD5D133BB3AD}" type="parTrans" cxnId="{4BE9B03B-A188-4C54-994C-0CB7171A75E8}">
      <dgm:prSet/>
      <dgm:spPr/>
      <dgm:t>
        <a:bodyPr/>
        <a:lstStyle/>
        <a:p>
          <a:endParaRPr lang="pl-PL"/>
        </a:p>
      </dgm:t>
    </dgm:pt>
    <dgm:pt modelId="{E6E0CBEE-7E93-4FB0-80AD-F8302076D99F}" type="sibTrans" cxnId="{4BE9B03B-A188-4C54-994C-0CB7171A75E8}">
      <dgm:prSet/>
      <dgm:spPr/>
      <dgm:t>
        <a:bodyPr/>
        <a:lstStyle/>
        <a:p>
          <a:endParaRPr lang="pl-PL"/>
        </a:p>
      </dgm:t>
    </dgm:pt>
    <dgm:pt modelId="{E2FA42D9-8AE2-4A0F-AFC5-6F8D812873A3}">
      <dgm:prSet phldrT="[Tekst]" custT="1"/>
      <dgm:spPr/>
      <dgm:t>
        <a:bodyPr/>
        <a:lstStyle/>
        <a:p>
          <a:r>
            <a:rPr lang="pl-PL" sz="1600" dirty="0" smtClean="0"/>
            <a:t>1233 osoby</a:t>
          </a:r>
          <a:endParaRPr lang="pl-PL" sz="1600" dirty="0"/>
        </a:p>
      </dgm:t>
    </dgm:pt>
    <dgm:pt modelId="{94078C50-B0E0-4A6D-B311-B6B96F2B08CF}" type="parTrans" cxnId="{ED73CDA6-30FE-4C26-99F2-C59AD950FF95}">
      <dgm:prSet/>
      <dgm:spPr/>
      <dgm:t>
        <a:bodyPr/>
        <a:lstStyle/>
        <a:p>
          <a:endParaRPr lang="pl-PL"/>
        </a:p>
      </dgm:t>
    </dgm:pt>
    <dgm:pt modelId="{F4F5A44F-42F1-4F47-AAB9-5D558F1402A7}" type="sibTrans" cxnId="{ED73CDA6-30FE-4C26-99F2-C59AD950FF95}">
      <dgm:prSet/>
      <dgm:spPr/>
      <dgm:t>
        <a:bodyPr/>
        <a:lstStyle/>
        <a:p>
          <a:endParaRPr lang="pl-PL"/>
        </a:p>
      </dgm:t>
    </dgm:pt>
    <dgm:pt modelId="{003D9CAD-5B6A-48E0-AB7C-FFB3384ADBEB}">
      <dgm:prSet phldrT="[Tekst]" custT="1"/>
      <dgm:spPr/>
      <dgm:t>
        <a:bodyPr/>
        <a:lstStyle/>
        <a:p>
          <a:r>
            <a:rPr lang="pl-PL" sz="1600" b="1" dirty="0" smtClean="0"/>
            <a:t>87,45%</a:t>
          </a:r>
          <a:endParaRPr lang="pl-PL" sz="1600" b="1" dirty="0"/>
        </a:p>
      </dgm:t>
    </dgm:pt>
    <dgm:pt modelId="{F161FD38-9682-40CE-B500-7810331FEFA8}" type="parTrans" cxnId="{FB999594-3714-48F3-A260-6E6093901A3B}">
      <dgm:prSet/>
      <dgm:spPr/>
      <dgm:t>
        <a:bodyPr/>
        <a:lstStyle/>
        <a:p>
          <a:endParaRPr lang="pl-PL"/>
        </a:p>
      </dgm:t>
    </dgm:pt>
    <dgm:pt modelId="{A2C20898-54DC-406D-814F-20DE244FADA1}" type="sibTrans" cxnId="{FB999594-3714-48F3-A260-6E6093901A3B}">
      <dgm:prSet/>
      <dgm:spPr/>
      <dgm:t>
        <a:bodyPr/>
        <a:lstStyle/>
        <a:p>
          <a:endParaRPr lang="pl-PL"/>
        </a:p>
      </dgm:t>
    </dgm:pt>
    <dgm:pt modelId="{F8077284-A869-42A7-8764-F2F1C9A22E1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w tym kobiety</a:t>
          </a:r>
          <a:endParaRPr lang="pl-PL" b="1" dirty="0">
            <a:solidFill>
              <a:schemeClr val="tx1"/>
            </a:solidFill>
          </a:endParaRPr>
        </a:p>
      </dgm:t>
    </dgm:pt>
    <dgm:pt modelId="{8D42D603-C2ED-49DF-BBFE-634F959B3502}" type="parTrans" cxnId="{3A762B27-8788-4574-B7F7-9BBF742E2EB4}">
      <dgm:prSet/>
      <dgm:spPr/>
      <dgm:t>
        <a:bodyPr/>
        <a:lstStyle/>
        <a:p>
          <a:endParaRPr lang="pl-PL"/>
        </a:p>
      </dgm:t>
    </dgm:pt>
    <dgm:pt modelId="{4AC7672E-B3BB-483B-A99B-D183EE3CBFC6}" type="sibTrans" cxnId="{3A762B27-8788-4574-B7F7-9BBF742E2EB4}">
      <dgm:prSet/>
      <dgm:spPr/>
      <dgm:t>
        <a:bodyPr/>
        <a:lstStyle/>
        <a:p>
          <a:endParaRPr lang="pl-PL"/>
        </a:p>
      </dgm:t>
    </dgm:pt>
    <dgm:pt modelId="{08B832EB-E441-45FE-B195-63D7F940CACD}">
      <dgm:prSet phldrT="[Tekst]" custT="1"/>
      <dgm:spPr/>
      <dgm:t>
        <a:bodyPr/>
        <a:lstStyle/>
        <a:p>
          <a:r>
            <a:rPr lang="pl-PL" sz="1600" dirty="0" smtClean="0"/>
            <a:t>764 osoby</a:t>
          </a:r>
          <a:endParaRPr lang="pl-PL" sz="1600" dirty="0"/>
        </a:p>
      </dgm:t>
    </dgm:pt>
    <dgm:pt modelId="{9A0EE73E-0626-44D9-BB43-C11667256743}" type="parTrans" cxnId="{A3FFFD18-279D-4B80-B508-0383E188289B}">
      <dgm:prSet/>
      <dgm:spPr/>
      <dgm:t>
        <a:bodyPr/>
        <a:lstStyle/>
        <a:p>
          <a:endParaRPr lang="pl-PL"/>
        </a:p>
      </dgm:t>
    </dgm:pt>
    <dgm:pt modelId="{0368E3D9-E859-4CA6-9388-ED63A1DA95BA}" type="sibTrans" cxnId="{A3FFFD18-279D-4B80-B508-0383E188289B}">
      <dgm:prSet/>
      <dgm:spPr/>
      <dgm:t>
        <a:bodyPr/>
        <a:lstStyle/>
        <a:p>
          <a:endParaRPr lang="pl-PL"/>
        </a:p>
      </dgm:t>
    </dgm:pt>
    <dgm:pt modelId="{D0B7C6F4-2205-4987-8B00-E1394D3E8589}">
      <dgm:prSet custT="1"/>
      <dgm:spPr/>
      <dgm:t>
        <a:bodyPr/>
        <a:lstStyle/>
        <a:p>
          <a:r>
            <a:rPr lang="pl-PL" sz="1400" b="1" dirty="0" smtClean="0"/>
            <a:t>% do ogółu</a:t>
          </a:r>
          <a:endParaRPr lang="pl-PL" sz="1400" b="1" dirty="0"/>
        </a:p>
      </dgm:t>
    </dgm:pt>
    <dgm:pt modelId="{B2E27F64-DE33-4640-9CB4-DB8DBFAB2882}" type="parTrans" cxnId="{57066F00-4DCB-4493-9469-D52914708DB7}">
      <dgm:prSet/>
      <dgm:spPr/>
      <dgm:t>
        <a:bodyPr/>
        <a:lstStyle/>
        <a:p>
          <a:endParaRPr lang="pl-PL"/>
        </a:p>
      </dgm:t>
    </dgm:pt>
    <dgm:pt modelId="{4E244087-A4D5-4037-9C86-997844AF64B5}" type="sibTrans" cxnId="{57066F00-4DCB-4493-9469-D52914708DB7}">
      <dgm:prSet/>
      <dgm:spPr/>
      <dgm:t>
        <a:bodyPr/>
        <a:lstStyle/>
        <a:p>
          <a:endParaRPr lang="pl-PL"/>
        </a:p>
      </dgm:t>
    </dgm:pt>
    <dgm:pt modelId="{53CDBBAC-DD3D-409A-BEF5-C651A31E53B1}">
      <dgm:prSet custT="1"/>
      <dgm:spPr/>
      <dgm:t>
        <a:bodyPr/>
        <a:lstStyle/>
        <a:p>
          <a:r>
            <a:rPr lang="pl-PL" sz="1400" b="1" dirty="0" smtClean="0"/>
            <a:t>% do ogółu</a:t>
          </a:r>
          <a:endParaRPr lang="pl-PL" sz="1400" b="1" dirty="0"/>
        </a:p>
      </dgm:t>
    </dgm:pt>
    <dgm:pt modelId="{DAEC6017-0819-4BAD-B2F2-D8611E67E97C}" type="parTrans" cxnId="{C0B2E514-F828-4957-890B-6EE486E1889F}">
      <dgm:prSet/>
      <dgm:spPr/>
      <dgm:t>
        <a:bodyPr/>
        <a:lstStyle/>
        <a:p>
          <a:endParaRPr lang="pl-PL"/>
        </a:p>
      </dgm:t>
    </dgm:pt>
    <dgm:pt modelId="{547322C8-A016-48D2-BDC2-972C60CA353C}" type="sibTrans" cxnId="{C0B2E514-F828-4957-890B-6EE486E1889F}">
      <dgm:prSet/>
      <dgm:spPr/>
      <dgm:t>
        <a:bodyPr/>
        <a:lstStyle/>
        <a:p>
          <a:endParaRPr lang="pl-PL"/>
        </a:p>
      </dgm:t>
    </dgm:pt>
    <dgm:pt modelId="{6137944E-1288-42DA-A284-80ED82E86DE4}">
      <dgm:prSet custT="1"/>
      <dgm:spPr/>
      <dgm:t>
        <a:bodyPr/>
        <a:lstStyle/>
        <a:p>
          <a:r>
            <a:rPr lang="pl-PL" sz="1600" dirty="0" smtClean="0"/>
            <a:t>1205 osób</a:t>
          </a:r>
          <a:endParaRPr lang="pl-PL" sz="1600" dirty="0"/>
        </a:p>
      </dgm:t>
    </dgm:pt>
    <dgm:pt modelId="{6A09F81A-D84D-42C2-9F31-2B25A3A70443}" type="parTrans" cxnId="{9158F51C-5B2F-4CBC-B672-E557F1D39293}">
      <dgm:prSet/>
      <dgm:spPr/>
      <dgm:t>
        <a:bodyPr/>
        <a:lstStyle/>
        <a:p>
          <a:endParaRPr lang="pl-PL"/>
        </a:p>
      </dgm:t>
    </dgm:pt>
    <dgm:pt modelId="{D2D48FE2-9687-47F5-86A5-3C1D5C3D6E32}" type="sibTrans" cxnId="{9158F51C-5B2F-4CBC-B672-E557F1D39293}">
      <dgm:prSet/>
      <dgm:spPr/>
      <dgm:t>
        <a:bodyPr/>
        <a:lstStyle/>
        <a:p>
          <a:endParaRPr lang="pl-PL"/>
        </a:p>
      </dgm:t>
    </dgm:pt>
    <dgm:pt modelId="{349318ED-058B-4554-84D4-C21B3998141A}">
      <dgm:prSet custT="1"/>
      <dgm:spPr/>
      <dgm:t>
        <a:bodyPr/>
        <a:lstStyle/>
        <a:p>
          <a:r>
            <a:rPr lang="pl-PL" sz="1600" b="1" dirty="0" smtClean="0"/>
            <a:t>86,57%</a:t>
          </a:r>
          <a:endParaRPr lang="pl-PL" sz="1600" b="1" dirty="0"/>
        </a:p>
      </dgm:t>
    </dgm:pt>
    <dgm:pt modelId="{06F713C6-7C7A-40A0-A5CA-FA90145DB3C4}" type="parTrans" cxnId="{7A2DD582-EA39-459A-9725-D1D31608E056}">
      <dgm:prSet/>
      <dgm:spPr/>
      <dgm:t>
        <a:bodyPr/>
        <a:lstStyle/>
        <a:p>
          <a:endParaRPr lang="pl-PL"/>
        </a:p>
      </dgm:t>
    </dgm:pt>
    <dgm:pt modelId="{98C7B4ED-E1A8-44FD-9A62-01F3E7C3C92F}" type="sibTrans" cxnId="{7A2DD582-EA39-459A-9725-D1D31608E056}">
      <dgm:prSet/>
      <dgm:spPr/>
      <dgm:t>
        <a:bodyPr/>
        <a:lstStyle/>
        <a:p>
          <a:endParaRPr lang="pl-PL"/>
        </a:p>
      </dgm:t>
    </dgm:pt>
    <dgm:pt modelId="{156F5845-6575-433E-B5F5-DE1A6021108D}">
      <dgm:prSet phldrT="[Tekst]" custT="1"/>
      <dgm:spPr/>
      <dgm:t>
        <a:bodyPr/>
        <a:lstStyle/>
        <a:p>
          <a:r>
            <a:rPr lang="pl-PL" sz="1600" b="1" i="0" dirty="0" smtClean="0"/>
            <a:t>87,72%</a:t>
          </a:r>
          <a:endParaRPr lang="pl-PL" sz="1600" b="1" i="0" dirty="0"/>
        </a:p>
      </dgm:t>
    </dgm:pt>
    <dgm:pt modelId="{C6872C2C-718B-45C1-9840-85CFEC32A75D}" type="sibTrans" cxnId="{80444BD8-29F9-4392-9F32-371450F16D5B}">
      <dgm:prSet/>
      <dgm:spPr/>
      <dgm:t>
        <a:bodyPr/>
        <a:lstStyle/>
        <a:p>
          <a:endParaRPr lang="pl-PL"/>
        </a:p>
      </dgm:t>
    </dgm:pt>
    <dgm:pt modelId="{6754F2F3-2D51-4D0E-8867-BCDEC2CDE31A}" type="parTrans" cxnId="{80444BD8-29F9-4392-9F32-371450F16D5B}">
      <dgm:prSet/>
      <dgm:spPr/>
      <dgm:t>
        <a:bodyPr/>
        <a:lstStyle/>
        <a:p>
          <a:endParaRPr lang="pl-PL"/>
        </a:p>
      </dgm:t>
    </dgm:pt>
    <dgm:pt modelId="{F640E2F6-5780-4DB5-ACEC-49D4A20FFFC2}">
      <dgm:prSet phldrT="[Tekst]" custT="1"/>
      <dgm:spPr/>
      <dgm:t>
        <a:bodyPr/>
        <a:lstStyle/>
        <a:p>
          <a:r>
            <a:rPr lang="pl-PL" sz="1600" dirty="0" smtClean="0"/>
            <a:t>711 osób</a:t>
          </a:r>
          <a:endParaRPr lang="pl-PL" sz="1600" dirty="0"/>
        </a:p>
      </dgm:t>
    </dgm:pt>
    <dgm:pt modelId="{E6D3EAFE-637E-479C-B7DA-C4FDEA9EC0DD}" type="parTrans" cxnId="{5C2C54F3-C938-4D7F-BA1F-A88D965C0CA0}">
      <dgm:prSet/>
      <dgm:spPr/>
      <dgm:t>
        <a:bodyPr/>
        <a:lstStyle/>
        <a:p>
          <a:endParaRPr lang="pl-PL"/>
        </a:p>
      </dgm:t>
    </dgm:pt>
    <dgm:pt modelId="{6924FD98-BC79-4FCE-AAEB-9B56F2016579}" type="sibTrans" cxnId="{5C2C54F3-C938-4D7F-BA1F-A88D965C0CA0}">
      <dgm:prSet/>
      <dgm:spPr/>
      <dgm:t>
        <a:bodyPr/>
        <a:lstStyle/>
        <a:p>
          <a:endParaRPr lang="pl-PL"/>
        </a:p>
      </dgm:t>
    </dgm:pt>
    <dgm:pt modelId="{1F2C1641-84CA-4D24-AC4A-322B6B907AF8}">
      <dgm:prSet phldrT="[Tekst]" custT="1"/>
      <dgm:spPr/>
      <dgm:t>
        <a:bodyPr/>
        <a:lstStyle/>
        <a:p>
          <a:r>
            <a:rPr lang="pl-PL" sz="1600" b="1" dirty="0" smtClean="0"/>
            <a:t>86,60%</a:t>
          </a:r>
          <a:endParaRPr lang="pl-PL" sz="1600" b="1" dirty="0"/>
        </a:p>
      </dgm:t>
    </dgm:pt>
    <dgm:pt modelId="{2666A9F0-25FB-47FC-8F87-CCF042541905}" type="parTrans" cxnId="{567CD015-3632-4559-8DA6-AE84B9D352DD}">
      <dgm:prSet/>
      <dgm:spPr/>
      <dgm:t>
        <a:bodyPr/>
        <a:lstStyle/>
        <a:p>
          <a:endParaRPr lang="pl-PL"/>
        </a:p>
      </dgm:t>
    </dgm:pt>
    <dgm:pt modelId="{8C395E3C-3EBC-4AD1-9F13-21A0BFB7E369}" type="sibTrans" cxnId="{567CD015-3632-4559-8DA6-AE84B9D352DD}">
      <dgm:prSet/>
      <dgm:spPr/>
      <dgm:t>
        <a:bodyPr/>
        <a:lstStyle/>
        <a:p>
          <a:endParaRPr lang="pl-PL"/>
        </a:p>
      </dgm:t>
    </dgm:pt>
    <dgm:pt modelId="{DEB0E8D3-46CB-4237-9877-5D7F01C3BBDF}" type="pres">
      <dgm:prSet presAssocID="{70870BCB-06F7-4767-BC4C-3616EEB423A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A9A4BCF-D794-411D-A605-E323D0DD3EFF}" type="pres">
      <dgm:prSet presAssocID="{AE8D0D48-F26D-4FFD-A5FA-6A57CA8E61AD}" presName="horFlow" presStyleCnt="0"/>
      <dgm:spPr/>
    </dgm:pt>
    <dgm:pt modelId="{8C98FBF6-7194-409D-A26C-9C288CB85753}" type="pres">
      <dgm:prSet presAssocID="{AE8D0D48-F26D-4FFD-A5FA-6A57CA8E61AD}" presName="bigChev" presStyleLbl="node1" presStyleIdx="0" presStyleCnt="3"/>
      <dgm:spPr/>
      <dgm:t>
        <a:bodyPr/>
        <a:lstStyle/>
        <a:p>
          <a:endParaRPr lang="pl-PL"/>
        </a:p>
      </dgm:t>
    </dgm:pt>
    <dgm:pt modelId="{E57D4A3C-7E6C-4F0A-91E7-36A4093B8E66}" type="pres">
      <dgm:prSet presAssocID="{A3D7D93E-EFCD-490D-AE9E-17DE41C0ED8A}" presName="parTrans" presStyleCnt="0"/>
      <dgm:spPr/>
    </dgm:pt>
    <dgm:pt modelId="{DE1B494D-3D31-4258-9DB3-8C0AAE2D6E2F}" type="pres">
      <dgm:prSet presAssocID="{F9A268ED-F50C-4523-B287-04FC79B15477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149131-FD40-4F8D-8DFA-427757AC2F84}" type="pres">
      <dgm:prSet presAssocID="{6D657E31-1BAF-4575-8E7A-01A4DCE4C8FD}" presName="sibTrans" presStyleCnt="0"/>
      <dgm:spPr/>
    </dgm:pt>
    <dgm:pt modelId="{9AA722D4-1A97-43A6-8AE4-76A1555CCB7C}" type="pres">
      <dgm:prSet presAssocID="{D0B7C6F4-2205-4987-8B00-E1394D3E8589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AC874C-62C4-46F3-A419-353A77570C43}" type="pres">
      <dgm:prSet presAssocID="{4E244087-A4D5-4037-9C86-997844AF64B5}" presName="sibTrans" presStyleCnt="0"/>
      <dgm:spPr/>
    </dgm:pt>
    <dgm:pt modelId="{AA9E94B3-BC60-43CB-9E74-B2BDF5CD7F6B}" type="pres">
      <dgm:prSet presAssocID="{8FC2E368-1AC9-4CE7-B524-4E84C4EC3FE3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7DE4E2-35DE-45D3-979C-0FA082C2AA61}" type="pres">
      <dgm:prSet presAssocID="{542B941D-09B3-4F60-A1F7-75D10E96FCB1}" presName="sibTrans" presStyleCnt="0"/>
      <dgm:spPr/>
    </dgm:pt>
    <dgm:pt modelId="{29E9382B-0420-4C01-9472-97DE12E06E47}" type="pres">
      <dgm:prSet presAssocID="{53CDBBAC-DD3D-409A-BEF5-C651A31E53B1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7FFFD9-4799-4382-AAF0-71494D63A82A}" type="pres">
      <dgm:prSet presAssocID="{AE8D0D48-F26D-4FFD-A5FA-6A57CA8E61AD}" presName="vSp" presStyleCnt="0"/>
      <dgm:spPr/>
    </dgm:pt>
    <dgm:pt modelId="{82E89154-8729-4229-8CB3-0ADF8451115B}" type="pres">
      <dgm:prSet presAssocID="{23644140-AE57-4AB4-93D3-69909602AEB2}" presName="horFlow" presStyleCnt="0"/>
      <dgm:spPr/>
    </dgm:pt>
    <dgm:pt modelId="{7B666D45-A250-4A55-9B9B-CB7360D8F2FD}" type="pres">
      <dgm:prSet presAssocID="{23644140-AE57-4AB4-93D3-69909602AEB2}" presName="bigChev" presStyleLbl="node1" presStyleIdx="1" presStyleCnt="3"/>
      <dgm:spPr/>
      <dgm:t>
        <a:bodyPr/>
        <a:lstStyle/>
        <a:p>
          <a:endParaRPr lang="pl-PL"/>
        </a:p>
      </dgm:t>
    </dgm:pt>
    <dgm:pt modelId="{9CE97CDA-13FF-4AE6-8214-1383894CC3FC}" type="pres">
      <dgm:prSet presAssocID="{94078C50-B0E0-4A6D-B311-B6B96F2B08CF}" presName="parTrans" presStyleCnt="0"/>
      <dgm:spPr/>
    </dgm:pt>
    <dgm:pt modelId="{3DCC5FCF-09C3-45D7-BE0D-9437DABF5E56}" type="pres">
      <dgm:prSet presAssocID="{E2FA42D9-8AE2-4A0F-AFC5-6F8D812873A3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6F8282-8457-457A-81D4-649F9AABE461}" type="pres">
      <dgm:prSet presAssocID="{F4F5A44F-42F1-4F47-AAB9-5D558F1402A7}" presName="sibTrans" presStyleCnt="0"/>
      <dgm:spPr/>
    </dgm:pt>
    <dgm:pt modelId="{DF0D182F-E9DD-46A2-9297-1C2343B4F666}" type="pres">
      <dgm:prSet presAssocID="{003D9CAD-5B6A-48E0-AB7C-FFB3384ADBEB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835DE0-8443-434B-9076-016947ACDC55}" type="pres">
      <dgm:prSet presAssocID="{A2C20898-54DC-406D-814F-20DE244FADA1}" presName="sibTrans" presStyleCnt="0"/>
      <dgm:spPr/>
    </dgm:pt>
    <dgm:pt modelId="{27106DF0-AD41-4895-99CF-D7A351742546}" type="pres">
      <dgm:prSet presAssocID="{6137944E-1288-42DA-A284-80ED82E86DE4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45AAD6-1238-4BE4-9642-376713FB6B8D}" type="pres">
      <dgm:prSet presAssocID="{D2D48FE2-9687-47F5-86A5-3C1D5C3D6E32}" presName="sibTrans" presStyleCnt="0"/>
      <dgm:spPr/>
    </dgm:pt>
    <dgm:pt modelId="{680A66D7-3CEE-4B84-93F8-8ADA5C87D36D}" type="pres">
      <dgm:prSet presAssocID="{349318ED-058B-4554-84D4-C21B3998141A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F8707D-E732-4930-9F08-7923D0D78E7B}" type="pres">
      <dgm:prSet presAssocID="{23644140-AE57-4AB4-93D3-69909602AEB2}" presName="vSp" presStyleCnt="0"/>
      <dgm:spPr/>
    </dgm:pt>
    <dgm:pt modelId="{CA81453F-7ED5-4DE7-B664-C48ADD57D7F4}" type="pres">
      <dgm:prSet presAssocID="{F8077284-A869-42A7-8764-F2F1C9A22E1D}" presName="horFlow" presStyleCnt="0"/>
      <dgm:spPr/>
    </dgm:pt>
    <dgm:pt modelId="{3FB0D17E-4811-41FE-87DA-75F8C6096E88}" type="pres">
      <dgm:prSet presAssocID="{F8077284-A869-42A7-8764-F2F1C9A22E1D}" presName="bigChev" presStyleLbl="node1" presStyleIdx="2" presStyleCnt="3"/>
      <dgm:spPr/>
      <dgm:t>
        <a:bodyPr/>
        <a:lstStyle/>
        <a:p>
          <a:endParaRPr lang="pl-PL"/>
        </a:p>
      </dgm:t>
    </dgm:pt>
    <dgm:pt modelId="{9054E0A3-C9DC-4791-8F19-A5DC86A27CD3}" type="pres">
      <dgm:prSet presAssocID="{9A0EE73E-0626-44D9-BB43-C11667256743}" presName="parTrans" presStyleCnt="0"/>
      <dgm:spPr/>
    </dgm:pt>
    <dgm:pt modelId="{F646DD52-4501-4658-9A6F-62E10321AD47}" type="pres">
      <dgm:prSet presAssocID="{08B832EB-E441-45FE-B195-63D7F940CACD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470D8-5D3B-4031-8E01-8EECDDA2E12E}" type="pres">
      <dgm:prSet presAssocID="{0368E3D9-E859-4CA6-9388-ED63A1DA95BA}" presName="sibTrans" presStyleCnt="0"/>
      <dgm:spPr/>
    </dgm:pt>
    <dgm:pt modelId="{D840BD78-693C-4FC4-971E-98559A99927F}" type="pres">
      <dgm:prSet presAssocID="{156F5845-6575-433E-B5F5-DE1A6021108D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56858D-2C6E-42AC-BB8B-C1AF230F1747}" type="pres">
      <dgm:prSet presAssocID="{C6872C2C-718B-45C1-9840-85CFEC32A75D}" presName="sibTrans" presStyleCnt="0"/>
      <dgm:spPr/>
    </dgm:pt>
    <dgm:pt modelId="{2C372408-A9C0-4A7B-899B-106C8090AF25}" type="pres">
      <dgm:prSet presAssocID="{F640E2F6-5780-4DB5-ACEC-49D4A20FFFC2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1F669D-E196-4BE0-A3A0-50A00A40F76D}" type="pres">
      <dgm:prSet presAssocID="{6924FD98-BC79-4FCE-AAEB-9B56F2016579}" presName="sibTrans" presStyleCnt="0"/>
      <dgm:spPr/>
    </dgm:pt>
    <dgm:pt modelId="{1430C91A-4004-4BB8-8C98-92B617C17684}" type="pres">
      <dgm:prSet presAssocID="{1F2C1641-84CA-4D24-AC4A-322B6B907AF8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9481E7-8873-4272-95C4-259A01A457DB}" type="presOf" srcId="{003D9CAD-5B6A-48E0-AB7C-FFB3384ADBEB}" destId="{DF0D182F-E9DD-46A2-9297-1C2343B4F666}" srcOrd="0" destOrd="0" presId="urn:microsoft.com/office/officeart/2005/8/layout/lProcess3"/>
    <dgm:cxn modelId="{5C2C54F3-C938-4D7F-BA1F-A88D965C0CA0}" srcId="{F8077284-A869-42A7-8764-F2F1C9A22E1D}" destId="{F640E2F6-5780-4DB5-ACEC-49D4A20FFFC2}" srcOrd="2" destOrd="0" parTransId="{E6D3EAFE-637E-479C-B7DA-C4FDEA9EC0DD}" sibTransId="{6924FD98-BC79-4FCE-AAEB-9B56F2016579}"/>
    <dgm:cxn modelId="{22566ED5-D9E8-45F1-A9E0-0D609C632020}" type="presOf" srcId="{F640E2F6-5780-4DB5-ACEC-49D4A20FFFC2}" destId="{2C372408-A9C0-4A7B-899B-106C8090AF25}" srcOrd="0" destOrd="0" presId="urn:microsoft.com/office/officeart/2005/8/layout/lProcess3"/>
    <dgm:cxn modelId="{EDF6AF96-8D51-4BED-A9EC-563B512BD39E}" type="presOf" srcId="{156F5845-6575-433E-B5F5-DE1A6021108D}" destId="{D840BD78-693C-4FC4-971E-98559A99927F}" srcOrd="0" destOrd="0" presId="urn:microsoft.com/office/officeart/2005/8/layout/lProcess3"/>
    <dgm:cxn modelId="{84903766-9526-4B0A-B8BC-D466B71985E9}" type="presOf" srcId="{53CDBBAC-DD3D-409A-BEF5-C651A31E53B1}" destId="{29E9382B-0420-4C01-9472-97DE12E06E47}" srcOrd="0" destOrd="0" presId="urn:microsoft.com/office/officeart/2005/8/layout/lProcess3"/>
    <dgm:cxn modelId="{236570E7-48FF-4082-AC1D-50C2F22643B1}" type="presOf" srcId="{F9A268ED-F50C-4523-B287-04FC79B15477}" destId="{DE1B494D-3D31-4258-9DB3-8C0AAE2D6E2F}" srcOrd="0" destOrd="0" presId="urn:microsoft.com/office/officeart/2005/8/layout/lProcess3"/>
    <dgm:cxn modelId="{89C22CC1-3334-4EFA-854A-80B0CC82A790}" type="presOf" srcId="{6137944E-1288-42DA-A284-80ED82E86DE4}" destId="{27106DF0-AD41-4895-99CF-D7A351742546}" srcOrd="0" destOrd="0" presId="urn:microsoft.com/office/officeart/2005/8/layout/lProcess3"/>
    <dgm:cxn modelId="{9131A11E-5D7B-43A5-8C53-D9B1884A27BD}" srcId="{AE8D0D48-F26D-4FFD-A5FA-6A57CA8E61AD}" destId="{8FC2E368-1AC9-4CE7-B524-4E84C4EC3FE3}" srcOrd="2" destOrd="0" parTransId="{5E6CB59D-2AED-45FF-9773-0BD09BEF4FE7}" sibTransId="{542B941D-09B3-4F60-A1F7-75D10E96FCB1}"/>
    <dgm:cxn modelId="{FB999594-3714-48F3-A260-6E6093901A3B}" srcId="{23644140-AE57-4AB4-93D3-69909602AEB2}" destId="{003D9CAD-5B6A-48E0-AB7C-FFB3384ADBEB}" srcOrd="1" destOrd="0" parTransId="{F161FD38-9682-40CE-B500-7810331FEFA8}" sibTransId="{A2C20898-54DC-406D-814F-20DE244FADA1}"/>
    <dgm:cxn modelId="{23DCC0A6-411A-4CE5-A545-85EE637ECB12}" type="presOf" srcId="{AE8D0D48-F26D-4FFD-A5FA-6A57CA8E61AD}" destId="{8C98FBF6-7194-409D-A26C-9C288CB85753}" srcOrd="0" destOrd="0" presId="urn:microsoft.com/office/officeart/2005/8/layout/lProcess3"/>
    <dgm:cxn modelId="{AC0C07BC-EDF2-480C-8454-A7BFD77A688F}" srcId="{70870BCB-06F7-4767-BC4C-3616EEB423AD}" destId="{AE8D0D48-F26D-4FFD-A5FA-6A57CA8E61AD}" srcOrd="0" destOrd="0" parTransId="{A2BC6BC6-3AA2-4582-AA99-466E08B7BCC2}" sibTransId="{6AA39087-349E-4DB1-B013-0EC0BD7CD92A}"/>
    <dgm:cxn modelId="{567826AF-526A-4E71-89AA-27F27A7C48CA}" type="presOf" srcId="{23644140-AE57-4AB4-93D3-69909602AEB2}" destId="{7B666D45-A250-4A55-9B9B-CB7360D8F2FD}" srcOrd="0" destOrd="0" presId="urn:microsoft.com/office/officeart/2005/8/layout/lProcess3"/>
    <dgm:cxn modelId="{4BE9B03B-A188-4C54-994C-0CB7171A75E8}" srcId="{70870BCB-06F7-4767-BC4C-3616EEB423AD}" destId="{23644140-AE57-4AB4-93D3-69909602AEB2}" srcOrd="1" destOrd="0" parTransId="{272AB08B-4D50-45B5-BADD-AD5D133BB3AD}" sibTransId="{E6E0CBEE-7E93-4FB0-80AD-F8302076D99F}"/>
    <dgm:cxn modelId="{A3FFFD18-279D-4B80-B508-0383E188289B}" srcId="{F8077284-A869-42A7-8764-F2F1C9A22E1D}" destId="{08B832EB-E441-45FE-B195-63D7F940CACD}" srcOrd="0" destOrd="0" parTransId="{9A0EE73E-0626-44D9-BB43-C11667256743}" sibTransId="{0368E3D9-E859-4CA6-9388-ED63A1DA95BA}"/>
    <dgm:cxn modelId="{D796AC47-10F3-466C-A548-86D0079A64D0}" type="presOf" srcId="{08B832EB-E441-45FE-B195-63D7F940CACD}" destId="{F646DD52-4501-4658-9A6F-62E10321AD47}" srcOrd="0" destOrd="0" presId="urn:microsoft.com/office/officeart/2005/8/layout/lProcess3"/>
    <dgm:cxn modelId="{0B68FFF0-1C67-4025-991D-E0DB2F7EE3E9}" type="presOf" srcId="{D0B7C6F4-2205-4987-8B00-E1394D3E8589}" destId="{9AA722D4-1A97-43A6-8AE4-76A1555CCB7C}" srcOrd="0" destOrd="0" presId="urn:microsoft.com/office/officeart/2005/8/layout/lProcess3"/>
    <dgm:cxn modelId="{567CD015-3632-4559-8DA6-AE84B9D352DD}" srcId="{F8077284-A869-42A7-8764-F2F1C9A22E1D}" destId="{1F2C1641-84CA-4D24-AC4A-322B6B907AF8}" srcOrd="3" destOrd="0" parTransId="{2666A9F0-25FB-47FC-8F87-CCF042541905}" sibTransId="{8C395E3C-3EBC-4AD1-9F13-21A0BFB7E369}"/>
    <dgm:cxn modelId="{C0B2E514-F828-4957-890B-6EE486E1889F}" srcId="{AE8D0D48-F26D-4FFD-A5FA-6A57CA8E61AD}" destId="{53CDBBAC-DD3D-409A-BEF5-C651A31E53B1}" srcOrd="3" destOrd="0" parTransId="{DAEC6017-0819-4BAD-B2F2-D8611E67E97C}" sibTransId="{547322C8-A016-48D2-BDC2-972C60CA353C}"/>
    <dgm:cxn modelId="{57066F00-4DCB-4493-9469-D52914708DB7}" srcId="{AE8D0D48-F26D-4FFD-A5FA-6A57CA8E61AD}" destId="{D0B7C6F4-2205-4987-8B00-E1394D3E8589}" srcOrd="1" destOrd="0" parTransId="{B2E27F64-DE33-4640-9CB4-DB8DBFAB2882}" sibTransId="{4E244087-A4D5-4037-9C86-997844AF64B5}"/>
    <dgm:cxn modelId="{9158F51C-5B2F-4CBC-B672-E557F1D39293}" srcId="{23644140-AE57-4AB4-93D3-69909602AEB2}" destId="{6137944E-1288-42DA-A284-80ED82E86DE4}" srcOrd="2" destOrd="0" parTransId="{6A09F81A-D84D-42C2-9F31-2B25A3A70443}" sibTransId="{D2D48FE2-9687-47F5-86A5-3C1D5C3D6E32}"/>
    <dgm:cxn modelId="{702EAA2A-BCE1-4069-9AF3-0C36AA182D4C}" type="presOf" srcId="{70870BCB-06F7-4767-BC4C-3616EEB423AD}" destId="{DEB0E8D3-46CB-4237-9877-5D7F01C3BBDF}" srcOrd="0" destOrd="0" presId="urn:microsoft.com/office/officeart/2005/8/layout/lProcess3"/>
    <dgm:cxn modelId="{3A762B27-8788-4574-B7F7-9BBF742E2EB4}" srcId="{70870BCB-06F7-4767-BC4C-3616EEB423AD}" destId="{F8077284-A869-42A7-8764-F2F1C9A22E1D}" srcOrd="2" destOrd="0" parTransId="{8D42D603-C2ED-49DF-BBFE-634F959B3502}" sibTransId="{4AC7672E-B3BB-483B-A99B-D183EE3CBFC6}"/>
    <dgm:cxn modelId="{315D4280-19AF-49A2-80C8-214C5E7E23D6}" srcId="{AE8D0D48-F26D-4FFD-A5FA-6A57CA8E61AD}" destId="{F9A268ED-F50C-4523-B287-04FC79B15477}" srcOrd="0" destOrd="0" parTransId="{A3D7D93E-EFCD-490D-AE9E-17DE41C0ED8A}" sibTransId="{6D657E31-1BAF-4575-8E7A-01A4DCE4C8FD}"/>
    <dgm:cxn modelId="{80444BD8-29F9-4392-9F32-371450F16D5B}" srcId="{F8077284-A869-42A7-8764-F2F1C9A22E1D}" destId="{156F5845-6575-433E-B5F5-DE1A6021108D}" srcOrd="1" destOrd="0" parTransId="{6754F2F3-2D51-4D0E-8867-BCDEC2CDE31A}" sibTransId="{C6872C2C-718B-45C1-9840-85CFEC32A75D}"/>
    <dgm:cxn modelId="{CC594E2A-36AA-4EBD-AE48-914B5D1F4DFB}" type="presOf" srcId="{1F2C1641-84CA-4D24-AC4A-322B6B907AF8}" destId="{1430C91A-4004-4BB8-8C98-92B617C17684}" srcOrd="0" destOrd="0" presId="urn:microsoft.com/office/officeart/2005/8/layout/lProcess3"/>
    <dgm:cxn modelId="{04150AFC-D423-4739-8750-F324ED6FBC89}" type="presOf" srcId="{8FC2E368-1AC9-4CE7-B524-4E84C4EC3FE3}" destId="{AA9E94B3-BC60-43CB-9E74-B2BDF5CD7F6B}" srcOrd="0" destOrd="0" presId="urn:microsoft.com/office/officeart/2005/8/layout/lProcess3"/>
    <dgm:cxn modelId="{7A2DD582-EA39-459A-9725-D1D31608E056}" srcId="{23644140-AE57-4AB4-93D3-69909602AEB2}" destId="{349318ED-058B-4554-84D4-C21B3998141A}" srcOrd="3" destOrd="0" parTransId="{06F713C6-7C7A-40A0-A5CA-FA90145DB3C4}" sibTransId="{98C7B4ED-E1A8-44FD-9A62-01F3E7C3C92F}"/>
    <dgm:cxn modelId="{422D7992-637E-4986-B815-664ECE711C4C}" type="presOf" srcId="{E2FA42D9-8AE2-4A0F-AFC5-6F8D812873A3}" destId="{3DCC5FCF-09C3-45D7-BE0D-9437DABF5E56}" srcOrd="0" destOrd="0" presId="urn:microsoft.com/office/officeart/2005/8/layout/lProcess3"/>
    <dgm:cxn modelId="{ED73CDA6-30FE-4C26-99F2-C59AD950FF95}" srcId="{23644140-AE57-4AB4-93D3-69909602AEB2}" destId="{E2FA42D9-8AE2-4A0F-AFC5-6F8D812873A3}" srcOrd="0" destOrd="0" parTransId="{94078C50-B0E0-4A6D-B311-B6B96F2B08CF}" sibTransId="{F4F5A44F-42F1-4F47-AAB9-5D558F1402A7}"/>
    <dgm:cxn modelId="{1C131E42-6709-44A7-A305-468366836BBA}" type="presOf" srcId="{F8077284-A869-42A7-8764-F2F1C9A22E1D}" destId="{3FB0D17E-4811-41FE-87DA-75F8C6096E88}" srcOrd="0" destOrd="0" presId="urn:microsoft.com/office/officeart/2005/8/layout/lProcess3"/>
    <dgm:cxn modelId="{B9B63DC0-A30A-48D0-99AD-ABC3D7786E04}" type="presOf" srcId="{349318ED-058B-4554-84D4-C21B3998141A}" destId="{680A66D7-3CEE-4B84-93F8-8ADA5C87D36D}" srcOrd="0" destOrd="0" presId="urn:microsoft.com/office/officeart/2005/8/layout/lProcess3"/>
    <dgm:cxn modelId="{994F0C1C-2936-4437-9C26-6FB4A9C91C6E}" type="presParOf" srcId="{DEB0E8D3-46CB-4237-9877-5D7F01C3BBDF}" destId="{6A9A4BCF-D794-411D-A605-E323D0DD3EFF}" srcOrd="0" destOrd="0" presId="urn:microsoft.com/office/officeart/2005/8/layout/lProcess3"/>
    <dgm:cxn modelId="{1089849C-0480-4E62-A389-0B67F0DDCFA2}" type="presParOf" srcId="{6A9A4BCF-D794-411D-A605-E323D0DD3EFF}" destId="{8C98FBF6-7194-409D-A26C-9C288CB85753}" srcOrd="0" destOrd="0" presId="urn:microsoft.com/office/officeart/2005/8/layout/lProcess3"/>
    <dgm:cxn modelId="{F822B844-44F1-4985-8747-7806FA806934}" type="presParOf" srcId="{6A9A4BCF-D794-411D-A605-E323D0DD3EFF}" destId="{E57D4A3C-7E6C-4F0A-91E7-36A4093B8E66}" srcOrd="1" destOrd="0" presId="urn:microsoft.com/office/officeart/2005/8/layout/lProcess3"/>
    <dgm:cxn modelId="{3EBEA9D3-EFB1-4DF2-B3EA-7DD47459FEE0}" type="presParOf" srcId="{6A9A4BCF-D794-411D-A605-E323D0DD3EFF}" destId="{DE1B494D-3D31-4258-9DB3-8C0AAE2D6E2F}" srcOrd="2" destOrd="0" presId="urn:microsoft.com/office/officeart/2005/8/layout/lProcess3"/>
    <dgm:cxn modelId="{232D7CF6-D01F-49EC-BAB4-B60369B1E3C7}" type="presParOf" srcId="{6A9A4BCF-D794-411D-A605-E323D0DD3EFF}" destId="{CB149131-FD40-4F8D-8DFA-427757AC2F84}" srcOrd="3" destOrd="0" presId="urn:microsoft.com/office/officeart/2005/8/layout/lProcess3"/>
    <dgm:cxn modelId="{2E00694A-9EE2-40E9-957F-C708F9F7A5A3}" type="presParOf" srcId="{6A9A4BCF-D794-411D-A605-E323D0DD3EFF}" destId="{9AA722D4-1A97-43A6-8AE4-76A1555CCB7C}" srcOrd="4" destOrd="0" presId="urn:microsoft.com/office/officeart/2005/8/layout/lProcess3"/>
    <dgm:cxn modelId="{FE3F6BAC-452F-45D1-B2E8-1D72A8394935}" type="presParOf" srcId="{6A9A4BCF-D794-411D-A605-E323D0DD3EFF}" destId="{F8AC874C-62C4-46F3-A419-353A77570C43}" srcOrd="5" destOrd="0" presId="urn:microsoft.com/office/officeart/2005/8/layout/lProcess3"/>
    <dgm:cxn modelId="{759DC965-CE3C-492E-B0D7-9406A98C55FB}" type="presParOf" srcId="{6A9A4BCF-D794-411D-A605-E323D0DD3EFF}" destId="{AA9E94B3-BC60-43CB-9E74-B2BDF5CD7F6B}" srcOrd="6" destOrd="0" presId="urn:microsoft.com/office/officeart/2005/8/layout/lProcess3"/>
    <dgm:cxn modelId="{35A82437-2815-47D5-AE2D-50E791754096}" type="presParOf" srcId="{6A9A4BCF-D794-411D-A605-E323D0DD3EFF}" destId="{097DE4E2-35DE-45D3-979C-0FA082C2AA61}" srcOrd="7" destOrd="0" presId="urn:microsoft.com/office/officeart/2005/8/layout/lProcess3"/>
    <dgm:cxn modelId="{B9C8D1D5-2617-4E21-830E-AE9DB1264A44}" type="presParOf" srcId="{6A9A4BCF-D794-411D-A605-E323D0DD3EFF}" destId="{29E9382B-0420-4C01-9472-97DE12E06E47}" srcOrd="8" destOrd="0" presId="urn:microsoft.com/office/officeart/2005/8/layout/lProcess3"/>
    <dgm:cxn modelId="{51F3F144-1B99-4F34-95BA-4B7687AB6222}" type="presParOf" srcId="{DEB0E8D3-46CB-4237-9877-5D7F01C3BBDF}" destId="{B87FFFD9-4799-4382-AAF0-71494D63A82A}" srcOrd="1" destOrd="0" presId="urn:microsoft.com/office/officeart/2005/8/layout/lProcess3"/>
    <dgm:cxn modelId="{A8C88F8C-798F-42BE-BC28-10BBD5C493D5}" type="presParOf" srcId="{DEB0E8D3-46CB-4237-9877-5D7F01C3BBDF}" destId="{82E89154-8729-4229-8CB3-0ADF8451115B}" srcOrd="2" destOrd="0" presId="urn:microsoft.com/office/officeart/2005/8/layout/lProcess3"/>
    <dgm:cxn modelId="{7871D2A7-2F1B-4B4A-8425-28ABD9FB6E13}" type="presParOf" srcId="{82E89154-8729-4229-8CB3-0ADF8451115B}" destId="{7B666D45-A250-4A55-9B9B-CB7360D8F2FD}" srcOrd="0" destOrd="0" presId="urn:microsoft.com/office/officeart/2005/8/layout/lProcess3"/>
    <dgm:cxn modelId="{AC94F304-A4AC-4079-A907-65CA8C8605E3}" type="presParOf" srcId="{82E89154-8729-4229-8CB3-0ADF8451115B}" destId="{9CE97CDA-13FF-4AE6-8214-1383894CC3FC}" srcOrd="1" destOrd="0" presId="urn:microsoft.com/office/officeart/2005/8/layout/lProcess3"/>
    <dgm:cxn modelId="{596D397C-E134-4AA5-9DFE-5B99E0E416A6}" type="presParOf" srcId="{82E89154-8729-4229-8CB3-0ADF8451115B}" destId="{3DCC5FCF-09C3-45D7-BE0D-9437DABF5E56}" srcOrd="2" destOrd="0" presId="urn:microsoft.com/office/officeart/2005/8/layout/lProcess3"/>
    <dgm:cxn modelId="{65CCB1A0-8197-453B-9C32-A8F1FFD7E6E6}" type="presParOf" srcId="{82E89154-8729-4229-8CB3-0ADF8451115B}" destId="{206F8282-8457-457A-81D4-649F9AABE461}" srcOrd="3" destOrd="0" presId="urn:microsoft.com/office/officeart/2005/8/layout/lProcess3"/>
    <dgm:cxn modelId="{9F3D8FB3-9BF1-4636-A3C2-6B069CDFBF01}" type="presParOf" srcId="{82E89154-8729-4229-8CB3-0ADF8451115B}" destId="{DF0D182F-E9DD-46A2-9297-1C2343B4F666}" srcOrd="4" destOrd="0" presId="urn:microsoft.com/office/officeart/2005/8/layout/lProcess3"/>
    <dgm:cxn modelId="{35B9CEFA-0EB8-492F-8596-0890834A9F49}" type="presParOf" srcId="{82E89154-8729-4229-8CB3-0ADF8451115B}" destId="{D4835DE0-8443-434B-9076-016947ACDC55}" srcOrd="5" destOrd="0" presId="urn:microsoft.com/office/officeart/2005/8/layout/lProcess3"/>
    <dgm:cxn modelId="{1F20A7B3-A0ED-44C7-8C1F-B336E25C5759}" type="presParOf" srcId="{82E89154-8729-4229-8CB3-0ADF8451115B}" destId="{27106DF0-AD41-4895-99CF-D7A351742546}" srcOrd="6" destOrd="0" presId="urn:microsoft.com/office/officeart/2005/8/layout/lProcess3"/>
    <dgm:cxn modelId="{988F48AD-C425-41A5-B28B-0FA9D420BEFC}" type="presParOf" srcId="{82E89154-8729-4229-8CB3-0ADF8451115B}" destId="{DB45AAD6-1238-4BE4-9642-376713FB6B8D}" srcOrd="7" destOrd="0" presId="urn:microsoft.com/office/officeart/2005/8/layout/lProcess3"/>
    <dgm:cxn modelId="{F0B511D5-07BD-4612-A959-8B5244122848}" type="presParOf" srcId="{82E89154-8729-4229-8CB3-0ADF8451115B}" destId="{680A66D7-3CEE-4B84-93F8-8ADA5C87D36D}" srcOrd="8" destOrd="0" presId="urn:microsoft.com/office/officeart/2005/8/layout/lProcess3"/>
    <dgm:cxn modelId="{3405EC2C-006C-43EC-BB8B-4B4124E0A97A}" type="presParOf" srcId="{DEB0E8D3-46CB-4237-9877-5D7F01C3BBDF}" destId="{A5F8707D-E732-4930-9F08-7923D0D78E7B}" srcOrd="3" destOrd="0" presId="urn:microsoft.com/office/officeart/2005/8/layout/lProcess3"/>
    <dgm:cxn modelId="{4793ED43-338C-4F77-AC91-0CCD4F3BCE32}" type="presParOf" srcId="{DEB0E8D3-46CB-4237-9877-5D7F01C3BBDF}" destId="{CA81453F-7ED5-4DE7-B664-C48ADD57D7F4}" srcOrd="4" destOrd="0" presId="urn:microsoft.com/office/officeart/2005/8/layout/lProcess3"/>
    <dgm:cxn modelId="{B541EFEB-CD63-4337-9299-481B8E8FDCBE}" type="presParOf" srcId="{CA81453F-7ED5-4DE7-B664-C48ADD57D7F4}" destId="{3FB0D17E-4811-41FE-87DA-75F8C6096E88}" srcOrd="0" destOrd="0" presId="urn:microsoft.com/office/officeart/2005/8/layout/lProcess3"/>
    <dgm:cxn modelId="{32BABF18-E302-4E30-B2E2-87C959B3A802}" type="presParOf" srcId="{CA81453F-7ED5-4DE7-B664-C48ADD57D7F4}" destId="{9054E0A3-C9DC-4791-8F19-A5DC86A27CD3}" srcOrd="1" destOrd="0" presId="urn:microsoft.com/office/officeart/2005/8/layout/lProcess3"/>
    <dgm:cxn modelId="{997D6B3B-F5EC-479E-8CCB-E88310C20FCF}" type="presParOf" srcId="{CA81453F-7ED5-4DE7-B664-C48ADD57D7F4}" destId="{F646DD52-4501-4658-9A6F-62E10321AD47}" srcOrd="2" destOrd="0" presId="urn:microsoft.com/office/officeart/2005/8/layout/lProcess3"/>
    <dgm:cxn modelId="{E9C216C0-841F-4914-A0DF-3325FD7A8B38}" type="presParOf" srcId="{CA81453F-7ED5-4DE7-B664-C48ADD57D7F4}" destId="{D07470D8-5D3B-4031-8E01-8EECDDA2E12E}" srcOrd="3" destOrd="0" presId="urn:microsoft.com/office/officeart/2005/8/layout/lProcess3"/>
    <dgm:cxn modelId="{09993131-C92D-4F3D-94BE-D9C21EFA3CDA}" type="presParOf" srcId="{CA81453F-7ED5-4DE7-B664-C48ADD57D7F4}" destId="{D840BD78-693C-4FC4-971E-98559A99927F}" srcOrd="4" destOrd="0" presId="urn:microsoft.com/office/officeart/2005/8/layout/lProcess3"/>
    <dgm:cxn modelId="{41C820C6-94DD-4E4B-A8E1-0EE4379EF9D2}" type="presParOf" srcId="{CA81453F-7ED5-4DE7-B664-C48ADD57D7F4}" destId="{1B56858D-2C6E-42AC-BB8B-C1AF230F1747}" srcOrd="5" destOrd="0" presId="urn:microsoft.com/office/officeart/2005/8/layout/lProcess3"/>
    <dgm:cxn modelId="{DCC3B3EF-C8C5-45FC-8494-724313F87538}" type="presParOf" srcId="{CA81453F-7ED5-4DE7-B664-C48ADD57D7F4}" destId="{2C372408-A9C0-4A7B-899B-106C8090AF25}" srcOrd="6" destOrd="0" presId="urn:microsoft.com/office/officeart/2005/8/layout/lProcess3"/>
    <dgm:cxn modelId="{B4B28E3A-4B99-4590-A15F-0F22CB207E3E}" type="presParOf" srcId="{CA81453F-7ED5-4DE7-B664-C48ADD57D7F4}" destId="{C01F669D-E196-4BE0-A3A0-50A00A40F76D}" srcOrd="7" destOrd="0" presId="urn:microsoft.com/office/officeart/2005/8/layout/lProcess3"/>
    <dgm:cxn modelId="{27C505C4-884C-410D-95C9-A5B493B9BAD0}" type="presParOf" srcId="{CA81453F-7ED5-4DE7-B664-C48ADD57D7F4}" destId="{1430C91A-4004-4BB8-8C98-92B617C17684}" srcOrd="8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476597-9CFC-4F9B-A46F-48D8309A1B7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D9C82A6-8D18-404B-B3CC-2D517E5DDDD1}">
      <dgm:prSet custT="1"/>
      <dgm:spPr/>
      <dgm:t>
        <a:bodyPr/>
        <a:lstStyle/>
        <a:p>
          <a:pPr algn="just" rtl="0"/>
          <a:r>
            <a:rPr lang="pl-PL" sz="1600" b="1" dirty="0" smtClean="0">
              <a:solidFill>
                <a:schemeClr val="tx1"/>
              </a:solidFill>
            </a:rPr>
            <a:t>W okresie od 01.01.2024 do 31.12.2024r. pozyskano ogółem 863 miejsca pracy,  w tym 486 miejsca dotyczyły pracy subsydiowanej. </a:t>
          </a:r>
          <a:endParaRPr lang="pl-PL" sz="1600" b="1" dirty="0">
            <a:solidFill>
              <a:schemeClr val="tx1"/>
            </a:solidFill>
          </a:endParaRPr>
        </a:p>
      </dgm:t>
    </dgm:pt>
    <dgm:pt modelId="{AC4B4A86-A583-4AB0-BA3A-8371C8F9FAAA}" type="parTrans" cxnId="{325E7FFF-6A41-437F-A8D7-E0928E127550}">
      <dgm:prSet/>
      <dgm:spPr/>
      <dgm:t>
        <a:bodyPr/>
        <a:lstStyle/>
        <a:p>
          <a:endParaRPr lang="pl-PL"/>
        </a:p>
      </dgm:t>
    </dgm:pt>
    <dgm:pt modelId="{8CFDC282-7170-468B-BD16-028065862C19}" type="sibTrans" cxnId="{325E7FFF-6A41-437F-A8D7-E0928E127550}">
      <dgm:prSet/>
      <dgm:spPr/>
      <dgm:t>
        <a:bodyPr/>
        <a:lstStyle/>
        <a:p>
          <a:endParaRPr lang="pl-PL"/>
        </a:p>
      </dgm:t>
    </dgm:pt>
    <dgm:pt modelId="{8364A27F-531D-4CDF-A1D6-3E2F1205CC9C}">
      <dgm:prSet custT="1"/>
      <dgm:spPr/>
      <dgm:t>
        <a:bodyPr/>
        <a:lstStyle/>
        <a:p>
          <a:pPr algn="just" rtl="0"/>
          <a:r>
            <a:rPr lang="pl-PL" sz="1600" b="1" dirty="0" smtClean="0">
              <a:solidFill>
                <a:schemeClr val="tx1"/>
              </a:solidFill>
            </a:rPr>
            <a:t>Wydano 623 skierowania na oferty pracy (również subsydiowane) </a:t>
          </a:r>
        </a:p>
        <a:p>
          <a:pPr algn="just" rtl="0"/>
          <a:r>
            <a:rPr lang="pl-PL" sz="1600" b="1" dirty="0" smtClean="0">
              <a:solidFill>
                <a:schemeClr val="tx1"/>
              </a:solidFill>
            </a:rPr>
            <a:t>i 404 skierowania na staż. </a:t>
          </a:r>
          <a:endParaRPr lang="pl-PL" sz="1600" b="1" dirty="0">
            <a:solidFill>
              <a:schemeClr val="tx1"/>
            </a:solidFill>
          </a:endParaRPr>
        </a:p>
      </dgm:t>
    </dgm:pt>
    <dgm:pt modelId="{0D12ACAA-21E3-4512-8F4D-FAEF32DD2093}" type="parTrans" cxnId="{9C8C6835-66AC-4428-AEFF-FAC50D3D8C03}">
      <dgm:prSet/>
      <dgm:spPr/>
      <dgm:t>
        <a:bodyPr/>
        <a:lstStyle/>
        <a:p>
          <a:endParaRPr lang="pl-PL"/>
        </a:p>
      </dgm:t>
    </dgm:pt>
    <dgm:pt modelId="{7506CE9C-6558-4552-914F-E74EE71CA200}" type="sibTrans" cxnId="{9C8C6835-66AC-4428-AEFF-FAC50D3D8C03}">
      <dgm:prSet/>
      <dgm:spPr/>
      <dgm:t>
        <a:bodyPr/>
        <a:lstStyle/>
        <a:p>
          <a:endParaRPr lang="pl-PL"/>
        </a:p>
      </dgm:t>
    </dgm:pt>
    <dgm:pt modelId="{6BD4E477-C8C6-42E7-99D9-BACCBA555BCF}">
      <dgm:prSet custT="1"/>
      <dgm:spPr/>
      <dgm:t>
        <a:bodyPr/>
        <a:lstStyle/>
        <a:p>
          <a:pPr algn="just" rtl="0"/>
          <a:r>
            <a:rPr lang="pl-PL" sz="1600" b="1" dirty="0" smtClean="0">
              <a:solidFill>
                <a:schemeClr val="tx1"/>
              </a:solidFill>
            </a:rPr>
            <a:t>W ramach usług doradczych EURES dla bezrobotnych i poszukujących pracy udzielono 480 informacji o możliwościach zatrudnienia za granicą         w państwach UE/EOG. </a:t>
          </a:r>
          <a:endParaRPr lang="pl-PL" sz="1600" b="1" dirty="0">
            <a:solidFill>
              <a:schemeClr val="tx1"/>
            </a:solidFill>
          </a:endParaRPr>
        </a:p>
      </dgm:t>
    </dgm:pt>
    <dgm:pt modelId="{0578ED02-D21B-40F7-8279-D0A3A0FE2ADA}" type="parTrans" cxnId="{2954173C-655D-4631-8A95-44D31C33BBAE}">
      <dgm:prSet/>
      <dgm:spPr/>
      <dgm:t>
        <a:bodyPr/>
        <a:lstStyle/>
        <a:p>
          <a:endParaRPr lang="pl-PL"/>
        </a:p>
      </dgm:t>
    </dgm:pt>
    <dgm:pt modelId="{24FA23BE-F8E1-4640-BADE-93E535A06EF5}" type="sibTrans" cxnId="{2954173C-655D-4631-8A95-44D31C33BBAE}">
      <dgm:prSet/>
      <dgm:spPr/>
      <dgm:t>
        <a:bodyPr/>
        <a:lstStyle/>
        <a:p>
          <a:endParaRPr lang="pl-PL"/>
        </a:p>
      </dgm:t>
    </dgm:pt>
    <dgm:pt modelId="{A88B2DC8-D9EB-4B50-A72A-4C1C48B8E2FE}">
      <dgm:prSet custT="1"/>
      <dgm:spPr/>
      <dgm:t>
        <a:bodyPr/>
        <a:lstStyle/>
        <a:p>
          <a:pPr algn="just" rtl="0"/>
          <a:r>
            <a:rPr lang="pl-PL" sz="1400" b="1" dirty="0" smtClean="0">
              <a:solidFill>
                <a:schemeClr val="tx1"/>
              </a:solidFill>
            </a:rPr>
            <a:t>Do Powiatowego Urzędu Pracy w Chodzieży wpłynęło 11 ofert, na 199 miejsc pracy - celem uzyskania informacji starosty, o braku możliwości zaspokojenia potrzeb kadrowych pracodawcy (140 miejsc w rolnictwie, 1 lekarz, 1 robotnik budowlany,            3 miejsca jako międzynarodowy kierowca busa do 3,5 tony, 1 garncarz, 50 miejsc jako pomocniczy robotnik szklarniowy, 3 – operator urządzeń do produkcji wyrobów z gumy).</a:t>
          </a:r>
          <a:endParaRPr lang="pl-PL" sz="1400" b="1" dirty="0">
            <a:solidFill>
              <a:schemeClr val="tx1"/>
            </a:solidFill>
          </a:endParaRPr>
        </a:p>
      </dgm:t>
    </dgm:pt>
    <dgm:pt modelId="{D3C98390-84FB-4233-9BC8-66EF082D2B8A}" type="parTrans" cxnId="{BEDDDB23-F7F5-4C8C-8F9F-CE0B5B4B2805}">
      <dgm:prSet/>
      <dgm:spPr/>
      <dgm:t>
        <a:bodyPr/>
        <a:lstStyle/>
        <a:p>
          <a:endParaRPr lang="pl-PL"/>
        </a:p>
      </dgm:t>
    </dgm:pt>
    <dgm:pt modelId="{B90107D8-CCA3-4B2A-AF23-AB07B454038E}" type="sibTrans" cxnId="{BEDDDB23-F7F5-4C8C-8F9F-CE0B5B4B2805}">
      <dgm:prSet/>
      <dgm:spPr/>
      <dgm:t>
        <a:bodyPr/>
        <a:lstStyle/>
        <a:p>
          <a:endParaRPr lang="pl-PL"/>
        </a:p>
      </dgm:t>
    </dgm:pt>
    <dgm:pt modelId="{F390E3D5-6A32-4BFA-A5D9-284016B77494}" type="pres">
      <dgm:prSet presAssocID="{D7476597-9CFC-4F9B-A46F-48D8309A1B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22D7AD-6971-4A7A-BAB0-48DF98D8F663}" type="pres">
      <dgm:prSet presAssocID="{7D9C82A6-8D18-404B-B3CC-2D517E5DDDD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9A5E74-D8B8-4824-9904-6239BBD400DE}" type="pres">
      <dgm:prSet presAssocID="{8CFDC282-7170-468B-BD16-028065862C19}" presName="spacer" presStyleCnt="0"/>
      <dgm:spPr/>
    </dgm:pt>
    <dgm:pt modelId="{1DC9EC0F-33F9-4D34-B684-4D4A67BABCEA}" type="pres">
      <dgm:prSet presAssocID="{8364A27F-531D-4CDF-A1D6-3E2F1205CC9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85929F-AB0A-4485-A686-8A96DA8CEBDB}" type="pres">
      <dgm:prSet presAssocID="{7506CE9C-6558-4552-914F-E74EE71CA200}" presName="spacer" presStyleCnt="0"/>
      <dgm:spPr/>
    </dgm:pt>
    <dgm:pt modelId="{C4C98751-5810-4E61-A9CE-C8638E28D566}" type="pres">
      <dgm:prSet presAssocID="{6BD4E477-C8C6-42E7-99D9-BACCBA555B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682EAC-0823-4BFB-8D3D-BF8D41350298}" type="pres">
      <dgm:prSet presAssocID="{24FA23BE-F8E1-4640-BADE-93E535A06EF5}" presName="spacer" presStyleCnt="0"/>
      <dgm:spPr/>
    </dgm:pt>
    <dgm:pt modelId="{7B4F2B15-AD78-44BB-B685-E1D3C97F61E2}" type="pres">
      <dgm:prSet presAssocID="{A88B2DC8-D9EB-4B50-A72A-4C1C48B8E2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5E7FFF-6A41-437F-A8D7-E0928E127550}" srcId="{D7476597-9CFC-4F9B-A46F-48D8309A1B7F}" destId="{7D9C82A6-8D18-404B-B3CC-2D517E5DDDD1}" srcOrd="0" destOrd="0" parTransId="{AC4B4A86-A583-4AB0-BA3A-8371C8F9FAAA}" sibTransId="{8CFDC282-7170-468B-BD16-028065862C19}"/>
    <dgm:cxn modelId="{4EB71A55-31CB-4962-94DC-1FA5E37781D0}" type="presOf" srcId="{8364A27F-531D-4CDF-A1D6-3E2F1205CC9C}" destId="{1DC9EC0F-33F9-4D34-B684-4D4A67BABCEA}" srcOrd="0" destOrd="0" presId="urn:microsoft.com/office/officeart/2005/8/layout/vList2"/>
    <dgm:cxn modelId="{663A7D68-6956-4EC4-9F5E-BF4F9DC4CC2C}" type="presOf" srcId="{D7476597-9CFC-4F9B-A46F-48D8309A1B7F}" destId="{F390E3D5-6A32-4BFA-A5D9-284016B77494}" srcOrd="0" destOrd="0" presId="urn:microsoft.com/office/officeart/2005/8/layout/vList2"/>
    <dgm:cxn modelId="{BEDDDB23-F7F5-4C8C-8F9F-CE0B5B4B2805}" srcId="{D7476597-9CFC-4F9B-A46F-48D8309A1B7F}" destId="{A88B2DC8-D9EB-4B50-A72A-4C1C48B8E2FE}" srcOrd="3" destOrd="0" parTransId="{D3C98390-84FB-4233-9BC8-66EF082D2B8A}" sibTransId="{B90107D8-CCA3-4B2A-AF23-AB07B454038E}"/>
    <dgm:cxn modelId="{2954173C-655D-4631-8A95-44D31C33BBAE}" srcId="{D7476597-9CFC-4F9B-A46F-48D8309A1B7F}" destId="{6BD4E477-C8C6-42E7-99D9-BACCBA555BCF}" srcOrd="2" destOrd="0" parTransId="{0578ED02-D21B-40F7-8279-D0A3A0FE2ADA}" sibTransId="{24FA23BE-F8E1-4640-BADE-93E535A06EF5}"/>
    <dgm:cxn modelId="{69ACCA11-4BFD-409B-B786-FE61ED75681B}" type="presOf" srcId="{A88B2DC8-D9EB-4B50-A72A-4C1C48B8E2FE}" destId="{7B4F2B15-AD78-44BB-B685-E1D3C97F61E2}" srcOrd="0" destOrd="0" presId="urn:microsoft.com/office/officeart/2005/8/layout/vList2"/>
    <dgm:cxn modelId="{B5072E96-AE0E-4ACC-9F75-5E15DA464B8B}" type="presOf" srcId="{6BD4E477-C8C6-42E7-99D9-BACCBA555BCF}" destId="{C4C98751-5810-4E61-A9CE-C8638E28D566}" srcOrd="0" destOrd="0" presId="urn:microsoft.com/office/officeart/2005/8/layout/vList2"/>
    <dgm:cxn modelId="{9C8C6835-66AC-4428-AEFF-FAC50D3D8C03}" srcId="{D7476597-9CFC-4F9B-A46F-48D8309A1B7F}" destId="{8364A27F-531D-4CDF-A1D6-3E2F1205CC9C}" srcOrd="1" destOrd="0" parTransId="{0D12ACAA-21E3-4512-8F4D-FAEF32DD2093}" sibTransId="{7506CE9C-6558-4552-914F-E74EE71CA200}"/>
    <dgm:cxn modelId="{1BCD8D53-DBB4-4626-9EE6-CE9863639A26}" type="presOf" srcId="{7D9C82A6-8D18-404B-B3CC-2D517E5DDDD1}" destId="{0B22D7AD-6971-4A7A-BAB0-48DF98D8F663}" srcOrd="0" destOrd="0" presId="urn:microsoft.com/office/officeart/2005/8/layout/vList2"/>
    <dgm:cxn modelId="{2EBA3A0B-5F26-441A-B11C-98B561AB4880}" type="presParOf" srcId="{F390E3D5-6A32-4BFA-A5D9-284016B77494}" destId="{0B22D7AD-6971-4A7A-BAB0-48DF98D8F663}" srcOrd="0" destOrd="0" presId="urn:microsoft.com/office/officeart/2005/8/layout/vList2"/>
    <dgm:cxn modelId="{1C6B95DE-0E7C-405F-A6DC-329243C6B817}" type="presParOf" srcId="{F390E3D5-6A32-4BFA-A5D9-284016B77494}" destId="{C79A5E74-D8B8-4824-9904-6239BBD400DE}" srcOrd="1" destOrd="0" presId="urn:microsoft.com/office/officeart/2005/8/layout/vList2"/>
    <dgm:cxn modelId="{BD8F2051-AB03-4D1B-BD67-CD010E47BEBE}" type="presParOf" srcId="{F390E3D5-6A32-4BFA-A5D9-284016B77494}" destId="{1DC9EC0F-33F9-4D34-B684-4D4A67BABCEA}" srcOrd="2" destOrd="0" presId="urn:microsoft.com/office/officeart/2005/8/layout/vList2"/>
    <dgm:cxn modelId="{CE141D90-FEF6-442C-BC93-A3F79B929D04}" type="presParOf" srcId="{F390E3D5-6A32-4BFA-A5D9-284016B77494}" destId="{A185929F-AB0A-4485-A686-8A96DA8CEBDB}" srcOrd="3" destOrd="0" presId="urn:microsoft.com/office/officeart/2005/8/layout/vList2"/>
    <dgm:cxn modelId="{88EB43E2-5655-40F8-BD40-ABBCE0448BD8}" type="presParOf" srcId="{F390E3D5-6A32-4BFA-A5D9-284016B77494}" destId="{C4C98751-5810-4E61-A9CE-C8638E28D566}" srcOrd="4" destOrd="0" presId="urn:microsoft.com/office/officeart/2005/8/layout/vList2"/>
    <dgm:cxn modelId="{7A5DFE08-A395-4D02-BA2E-A7B3ABB70A87}" type="presParOf" srcId="{F390E3D5-6A32-4BFA-A5D9-284016B77494}" destId="{CD682EAC-0823-4BFB-8D3D-BF8D41350298}" srcOrd="5" destOrd="0" presId="urn:microsoft.com/office/officeart/2005/8/layout/vList2"/>
    <dgm:cxn modelId="{35C934EE-8C08-48CA-B090-11D9117AC052}" type="presParOf" srcId="{F390E3D5-6A32-4BFA-A5D9-284016B77494}" destId="{7B4F2B15-AD78-44BB-B685-E1D3C97F61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62E3DC-B815-4275-AD88-000FA590EDE3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786338B-9976-4BA2-96E8-CB1305666AF6}">
      <dgm:prSet custT="1"/>
      <dgm:spPr/>
      <dgm:t>
        <a:bodyPr/>
        <a:lstStyle/>
        <a:p>
          <a:pPr algn="l" rtl="0"/>
          <a:r>
            <a:rPr lang="pl-PL" sz="1400" b="0" dirty="0" smtClean="0">
              <a:solidFill>
                <a:schemeClr val="tx1"/>
              </a:solidFill>
            </a:rPr>
            <a:t>Dnia 27.08.2024r. do Powiatowego Urzędu Pracy w Chodzieży, wpłynęło zawiadomienie o zamiarze przeprowadzenia </a:t>
          </a:r>
          <a:r>
            <a:rPr lang="pl-PL" sz="1400" b="1" dirty="0" smtClean="0">
              <a:solidFill>
                <a:schemeClr val="tx1"/>
              </a:solidFill>
            </a:rPr>
            <a:t>zwolnienia grupowego, z dniem 30.08.2024r. przez Przedsiębiorstwo Tworzyw Sztucznych „CERPLAST” Sp. Z o.o. Sp. k. w Oleśnicy. </a:t>
          </a:r>
          <a:endParaRPr lang="pl-PL" sz="1400" b="1" dirty="0">
            <a:solidFill>
              <a:schemeClr val="tx1"/>
            </a:solidFill>
          </a:endParaRPr>
        </a:p>
      </dgm:t>
    </dgm:pt>
    <dgm:pt modelId="{B9A85E48-722E-4028-B436-B65985B839D9}" type="parTrans" cxnId="{6E4F7ACC-C9B6-4D34-9FCD-F382110B13AB}">
      <dgm:prSet/>
      <dgm:spPr/>
      <dgm:t>
        <a:bodyPr/>
        <a:lstStyle/>
        <a:p>
          <a:endParaRPr lang="pl-PL"/>
        </a:p>
      </dgm:t>
    </dgm:pt>
    <dgm:pt modelId="{5B63E89E-15FE-43EA-96CB-7D781E013A0D}" type="sibTrans" cxnId="{6E4F7ACC-C9B6-4D34-9FCD-F382110B13AB}">
      <dgm:prSet/>
      <dgm:spPr/>
      <dgm:t>
        <a:bodyPr/>
        <a:lstStyle/>
        <a:p>
          <a:endParaRPr lang="pl-PL"/>
        </a:p>
      </dgm:t>
    </dgm:pt>
    <dgm:pt modelId="{EC61B811-787E-4D52-964F-F7E7E0596940}">
      <dgm:prSet custT="1"/>
      <dgm:spPr/>
      <dgm:t>
        <a:bodyPr/>
        <a:lstStyle/>
        <a:p>
          <a:pPr rtl="0"/>
          <a:r>
            <a:rPr lang="pl-PL" sz="1400" dirty="0" smtClean="0">
              <a:solidFill>
                <a:schemeClr val="tx1"/>
              </a:solidFill>
            </a:rPr>
            <a:t>Stan zatrudnienia na dzień 26.08.2024r. wynosił 117 pracowników, </a:t>
          </a:r>
          <a:r>
            <a:rPr lang="pl-PL" sz="1400" b="1" dirty="0" smtClean="0">
              <a:solidFill>
                <a:schemeClr val="tx1"/>
              </a:solidFill>
            </a:rPr>
            <a:t>zaplanowano zwolnienie 17 osób</a:t>
          </a:r>
          <a:r>
            <a:rPr lang="pl-PL" sz="1400" dirty="0" smtClean="0">
              <a:solidFill>
                <a:schemeClr val="tx1"/>
              </a:solidFill>
            </a:rPr>
            <a:t>.</a:t>
          </a:r>
          <a:endParaRPr lang="pl-PL" sz="1400" dirty="0">
            <a:solidFill>
              <a:schemeClr val="tx1"/>
            </a:solidFill>
          </a:endParaRPr>
        </a:p>
      </dgm:t>
    </dgm:pt>
    <dgm:pt modelId="{24978262-1FFD-4219-90A8-81DD043FBE05}" type="parTrans" cxnId="{8C3AB317-1249-469D-901F-175145F27DA8}">
      <dgm:prSet/>
      <dgm:spPr/>
      <dgm:t>
        <a:bodyPr/>
        <a:lstStyle/>
        <a:p>
          <a:endParaRPr lang="pl-PL"/>
        </a:p>
      </dgm:t>
    </dgm:pt>
    <dgm:pt modelId="{6644BE66-3741-4BEC-8423-382D1A3E6838}" type="sibTrans" cxnId="{8C3AB317-1249-469D-901F-175145F27DA8}">
      <dgm:prSet/>
      <dgm:spPr/>
      <dgm:t>
        <a:bodyPr/>
        <a:lstStyle/>
        <a:p>
          <a:endParaRPr lang="pl-PL"/>
        </a:p>
      </dgm:t>
    </dgm:pt>
    <dgm:pt modelId="{D741263D-50A2-4D1A-A05F-BE0064BF13FB}">
      <dgm:prSet custT="1"/>
      <dgm:spPr/>
      <dgm:t>
        <a:bodyPr/>
        <a:lstStyle/>
        <a:p>
          <a:pPr rtl="0"/>
          <a:r>
            <a:rPr lang="pl-PL" sz="1600" b="1" dirty="0" smtClean="0">
              <a:solidFill>
                <a:schemeClr val="tx1"/>
              </a:solidFill>
            </a:rPr>
            <a:t>Zwolnienia odbywały się w dwóch etapach:</a:t>
          </a:r>
          <a:endParaRPr lang="pl-PL" sz="1600" b="1" dirty="0">
            <a:solidFill>
              <a:schemeClr val="tx1"/>
            </a:solidFill>
          </a:endParaRPr>
        </a:p>
      </dgm:t>
    </dgm:pt>
    <dgm:pt modelId="{F86F1237-D34E-4864-9A12-88A8B1829A95}" type="parTrans" cxnId="{BCC3FF47-5F72-4B72-BC0E-39799711BA8B}">
      <dgm:prSet/>
      <dgm:spPr/>
      <dgm:t>
        <a:bodyPr/>
        <a:lstStyle/>
        <a:p>
          <a:endParaRPr lang="pl-PL"/>
        </a:p>
      </dgm:t>
    </dgm:pt>
    <dgm:pt modelId="{12396498-0081-4794-BE70-C34C8349D2AF}" type="sibTrans" cxnId="{BCC3FF47-5F72-4B72-BC0E-39799711BA8B}">
      <dgm:prSet/>
      <dgm:spPr/>
      <dgm:t>
        <a:bodyPr/>
        <a:lstStyle/>
        <a:p>
          <a:endParaRPr lang="pl-PL"/>
        </a:p>
      </dgm:t>
    </dgm:pt>
    <dgm:pt modelId="{883234C6-83AA-47EC-A3DB-6E7874077C88}">
      <dgm:prSet custT="1"/>
      <dgm:spPr/>
      <dgm:t>
        <a:bodyPr/>
        <a:lstStyle/>
        <a:p>
          <a:pPr rtl="0"/>
          <a:r>
            <a:rPr lang="pl-PL" sz="1500" b="1" dirty="0" smtClean="0">
              <a:solidFill>
                <a:schemeClr val="tx1"/>
              </a:solidFill>
            </a:rPr>
            <a:t>I etap - </a:t>
          </a:r>
          <a:r>
            <a:rPr lang="pl-PL" sz="1500" b="0" dirty="0" smtClean="0">
              <a:solidFill>
                <a:schemeClr val="tx1"/>
              </a:solidFill>
            </a:rPr>
            <a:t>ze skutkiem na 30 września 2024r., 9,40% ogółu zatrudnionych pracowników (11 osób), ze skutkiem na 30.11.2024r. 2,56% pracowników (3 osoby).</a:t>
          </a:r>
          <a:endParaRPr lang="pl-PL" sz="1500" b="0" dirty="0">
            <a:solidFill>
              <a:schemeClr val="tx1"/>
            </a:solidFill>
          </a:endParaRPr>
        </a:p>
      </dgm:t>
    </dgm:pt>
    <dgm:pt modelId="{616999F5-B08F-47D7-9400-5B9E8D87666F}" type="parTrans" cxnId="{7070A46B-2030-4190-948B-37CA5661D0BA}">
      <dgm:prSet/>
      <dgm:spPr/>
      <dgm:t>
        <a:bodyPr/>
        <a:lstStyle/>
        <a:p>
          <a:endParaRPr lang="pl-PL"/>
        </a:p>
      </dgm:t>
    </dgm:pt>
    <dgm:pt modelId="{A1AC9D5C-4F89-475C-B5C1-EC25714E3DB1}" type="sibTrans" cxnId="{7070A46B-2030-4190-948B-37CA5661D0BA}">
      <dgm:prSet/>
      <dgm:spPr/>
      <dgm:t>
        <a:bodyPr/>
        <a:lstStyle/>
        <a:p>
          <a:endParaRPr lang="pl-PL"/>
        </a:p>
      </dgm:t>
    </dgm:pt>
    <dgm:pt modelId="{BEBFAF85-A91B-478A-B7D1-7F6CC615F146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</a:rPr>
            <a:t>II etap - </a:t>
          </a:r>
          <a:r>
            <a:rPr lang="pl-PL" sz="1400" dirty="0" smtClean="0">
              <a:solidFill>
                <a:schemeClr val="tx1"/>
              </a:solidFill>
            </a:rPr>
            <a:t>wypowiedzenia wręczone 30 września 2024r. ze skutkiem na 31 października 2024r., 0,85% ogółu zatrudnionych pracowników (1 osoba), ze skutkiem na 31 grudnia 2024r., 1,71% ogółu zatrudnionych pracowników (2 osoby).</a:t>
          </a:r>
          <a:endParaRPr lang="pl-PL" sz="1400" dirty="0">
            <a:solidFill>
              <a:schemeClr val="tx1"/>
            </a:solidFill>
          </a:endParaRPr>
        </a:p>
      </dgm:t>
    </dgm:pt>
    <dgm:pt modelId="{6FBB5033-9519-4D2F-928A-9B5294A98C6A}" type="parTrans" cxnId="{AD0A5F27-6A0D-4FBD-8885-8E8BADE01570}">
      <dgm:prSet/>
      <dgm:spPr/>
      <dgm:t>
        <a:bodyPr/>
        <a:lstStyle/>
        <a:p>
          <a:endParaRPr lang="pl-PL"/>
        </a:p>
      </dgm:t>
    </dgm:pt>
    <dgm:pt modelId="{58B37A68-0D43-4C68-A747-B3A7F5B69034}" type="sibTrans" cxnId="{AD0A5F27-6A0D-4FBD-8885-8E8BADE01570}">
      <dgm:prSet/>
      <dgm:spPr/>
      <dgm:t>
        <a:bodyPr/>
        <a:lstStyle/>
        <a:p>
          <a:endParaRPr lang="pl-PL"/>
        </a:p>
      </dgm:t>
    </dgm:pt>
    <dgm:pt modelId="{B5750821-48D1-49E6-B014-D448C516C7E9}">
      <dgm:prSet/>
      <dgm:spPr/>
      <dgm:t>
        <a:bodyPr/>
        <a:lstStyle/>
        <a:p>
          <a:endParaRPr lang="pl-PL" dirty="0"/>
        </a:p>
      </dgm:t>
    </dgm:pt>
    <dgm:pt modelId="{BE5D99DA-5060-40AE-B3B5-E1AFD764D683}" type="parTrans" cxnId="{2D2EDF4C-294F-4BD3-A14A-CD1B2E267063}">
      <dgm:prSet/>
      <dgm:spPr/>
      <dgm:t>
        <a:bodyPr/>
        <a:lstStyle/>
        <a:p>
          <a:endParaRPr lang="pl-PL"/>
        </a:p>
      </dgm:t>
    </dgm:pt>
    <dgm:pt modelId="{17EEE45C-A068-4DE7-BD17-BEA53E1B7838}" type="sibTrans" cxnId="{2D2EDF4C-294F-4BD3-A14A-CD1B2E267063}">
      <dgm:prSet/>
      <dgm:spPr/>
      <dgm:t>
        <a:bodyPr/>
        <a:lstStyle/>
        <a:p>
          <a:endParaRPr lang="pl-PL"/>
        </a:p>
      </dgm:t>
    </dgm:pt>
    <dgm:pt modelId="{3A67EF18-17E2-459B-BF12-24B380906369}">
      <dgm:prSet/>
      <dgm:spPr/>
      <dgm:t>
        <a:bodyPr/>
        <a:lstStyle/>
        <a:p>
          <a:pPr rtl="0"/>
          <a:endParaRPr lang="pl-PL" dirty="0"/>
        </a:p>
      </dgm:t>
    </dgm:pt>
    <dgm:pt modelId="{EF354F9D-EBB5-4BBF-A0CB-96D3F83F81D7}" type="parTrans" cxnId="{4DB11A41-AF91-475B-B07B-4ED63282F9CE}">
      <dgm:prSet/>
      <dgm:spPr/>
      <dgm:t>
        <a:bodyPr/>
        <a:lstStyle/>
        <a:p>
          <a:endParaRPr lang="pl-PL"/>
        </a:p>
      </dgm:t>
    </dgm:pt>
    <dgm:pt modelId="{4FA6E534-0425-4896-92E8-D6E644B16D6B}" type="sibTrans" cxnId="{4DB11A41-AF91-475B-B07B-4ED63282F9CE}">
      <dgm:prSet/>
      <dgm:spPr/>
      <dgm:t>
        <a:bodyPr/>
        <a:lstStyle/>
        <a:p>
          <a:endParaRPr lang="pl-PL"/>
        </a:p>
      </dgm:t>
    </dgm:pt>
    <dgm:pt modelId="{5ABF3068-26B4-4D9D-811E-7A10D06D7C2F}" type="pres">
      <dgm:prSet presAssocID="{9F62E3DC-B815-4275-AD88-000FA590ED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FA08BEC-4FA8-4939-ACD2-0AA544B96211}" type="pres">
      <dgm:prSet presAssocID="{9F62E3DC-B815-4275-AD88-000FA590EDE3}" presName="dummyMaxCanvas" presStyleCnt="0">
        <dgm:presLayoutVars/>
      </dgm:prSet>
      <dgm:spPr/>
    </dgm:pt>
    <dgm:pt modelId="{939F67F5-9668-4D92-A55A-6B49E396DA1A}" type="pres">
      <dgm:prSet presAssocID="{9F62E3DC-B815-4275-AD88-000FA590EDE3}" presName="FiveNodes_1" presStyleLbl="node1" presStyleIdx="0" presStyleCnt="5" custScaleX="1035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F55B8D-137C-4FF3-9C59-06980CFCCEEB}" type="pres">
      <dgm:prSet presAssocID="{9F62E3DC-B815-4275-AD88-000FA590EDE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FB0035-6907-4E3F-9120-71E4A8389B90}" type="pres">
      <dgm:prSet presAssocID="{9F62E3DC-B815-4275-AD88-000FA590EDE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2B4B76-A290-4944-B730-B3B90AF669CF}" type="pres">
      <dgm:prSet presAssocID="{9F62E3DC-B815-4275-AD88-000FA590EDE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5C9EDE-7B36-4C75-B2DF-F20183060EB8}" type="pres">
      <dgm:prSet presAssocID="{9F62E3DC-B815-4275-AD88-000FA590EDE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0115C3-E23F-4CA5-BA64-FD7EF529971B}" type="pres">
      <dgm:prSet presAssocID="{9F62E3DC-B815-4275-AD88-000FA590EDE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7813E-1E30-49B9-9D05-526DCEF22C4E}" type="pres">
      <dgm:prSet presAssocID="{9F62E3DC-B815-4275-AD88-000FA590EDE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53CBB0-A0CC-4E14-9F78-665DD2A153F2}" type="pres">
      <dgm:prSet presAssocID="{9F62E3DC-B815-4275-AD88-000FA590EDE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B3A99-D8C1-400F-8B23-15D265B8A4B7}" type="pres">
      <dgm:prSet presAssocID="{9F62E3DC-B815-4275-AD88-000FA590EDE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E4C301-D3F5-4474-B61B-4B01FF7F3131}" type="pres">
      <dgm:prSet presAssocID="{9F62E3DC-B815-4275-AD88-000FA590EDE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F47A70-AF65-4EE0-B0D6-EE12523906FF}" type="pres">
      <dgm:prSet presAssocID="{9F62E3DC-B815-4275-AD88-000FA590EDE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1CD285-A7FC-4F7E-BD87-950CDBFAEC4A}" type="pres">
      <dgm:prSet presAssocID="{9F62E3DC-B815-4275-AD88-000FA590EDE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39300A-A9C7-49C4-83A1-B01CAEF527CD}" type="pres">
      <dgm:prSet presAssocID="{9F62E3DC-B815-4275-AD88-000FA590EDE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1C5B0B-7EA7-461E-B916-C96D4D70D253}" type="pres">
      <dgm:prSet presAssocID="{9F62E3DC-B815-4275-AD88-000FA590EDE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2EDF4C-294F-4BD3-A14A-CD1B2E267063}" srcId="{9F62E3DC-B815-4275-AD88-000FA590EDE3}" destId="{B5750821-48D1-49E6-B014-D448C516C7E9}" srcOrd="5" destOrd="0" parTransId="{BE5D99DA-5060-40AE-B3B5-E1AFD764D683}" sibTransId="{17EEE45C-A068-4DE7-BD17-BEA53E1B7838}"/>
    <dgm:cxn modelId="{AD0A5F27-6A0D-4FBD-8885-8E8BADE01570}" srcId="{9F62E3DC-B815-4275-AD88-000FA590EDE3}" destId="{BEBFAF85-A91B-478A-B7D1-7F6CC615F146}" srcOrd="4" destOrd="0" parTransId="{6FBB5033-9519-4D2F-928A-9B5294A98C6A}" sibTransId="{58B37A68-0D43-4C68-A747-B3A7F5B69034}"/>
    <dgm:cxn modelId="{49F5FDB0-E8C1-49CB-82A0-FBEA3F6AA4AF}" type="presOf" srcId="{C786338B-9976-4BA2-96E8-CB1305666AF6}" destId="{939F67F5-9668-4D92-A55A-6B49E396DA1A}" srcOrd="0" destOrd="0" presId="urn:microsoft.com/office/officeart/2005/8/layout/vProcess5"/>
    <dgm:cxn modelId="{084839E0-A3A0-4E2C-AC48-0C2D63D72A25}" type="presOf" srcId="{6644BE66-3741-4BEC-8423-382D1A3E6838}" destId="{AB27813E-1E30-49B9-9D05-526DCEF22C4E}" srcOrd="0" destOrd="0" presId="urn:microsoft.com/office/officeart/2005/8/layout/vProcess5"/>
    <dgm:cxn modelId="{24504F9A-2627-45EA-89EF-06991990F214}" type="presOf" srcId="{BEBFAF85-A91B-478A-B7D1-7F6CC615F146}" destId="{231C5B0B-7EA7-461E-B916-C96D4D70D253}" srcOrd="1" destOrd="0" presId="urn:microsoft.com/office/officeart/2005/8/layout/vProcess5"/>
    <dgm:cxn modelId="{B28BD4A7-DC91-40A1-BFB8-C1C40B6E7B43}" type="presOf" srcId="{12396498-0081-4794-BE70-C34C8349D2AF}" destId="{ED53CBB0-A0CC-4E14-9F78-665DD2A153F2}" srcOrd="0" destOrd="0" presId="urn:microsoft.com/office/officeart/2005/8/layout/vProcess5"/>
    <dgm:cxn modelId="{55590522-D54E-4739-B75C-025CA02999AF}" type="presOf" srcId="{883234C6-83AA-47EC-A3DB-6E7874077C88}" destId="{E139300A-A9C7-49C4-83A1-B01CAEF527CD}" srcOrd="1" destOrd="0" presId="urn:microsoft.com/office/officeart/2005/8/layout/vProcess5"/>
    <dgm:cxn modelId="{8C3AB317-1249-469D-901F-175145F27DA8}" srcId="{9F62E3DC-B815-4275-AD88-000FA590EDE3}" destId="{EC61B811-787E-4D52-964F-F7E7E0596940}" srcOrd="1" destOrd="0" parTransId="{24978262-1FFD-4219-90A8-81DD043FBE05}" sibTransId="{6644BE66-3741-4BEC-8423-382D1A3E6838}"/>
    <dgm:cxn modelId="{6E4F7ACC-C9B6-4D34-9FCD-F382110B13AB}" srcId="{9F62E3DC-B815-4275-AD88-000FA590EDE3}" destId="{C786338B-9976-4BA2-96E8-CB1305666AF6}" srcOrd="0" destOrd="0" parTransId="{B9A85E48-722E-4028-B436-B65985B839D9}" sibTransId="{5B63E89E-15FE-43EA-96CB-7D781E013A0D}"/>
    <dgm:cxn modelId="{3252E05D-97B1-4F50-822D-10413F395321}" type="presOf" srcId="{BEBFAF85-A91B-478A-B7D1-7F6CC615F146}" destId="{625C9EDE-7B36-4C75-B2DF-F20183060EB8}" srcOrd="0" destOrd="0" presId="urn:microsoft.com/office/officeart/2005/8/layout/vProcess5"/>
    <dgm:cxn modelId="{7070A46B-2030-4190-948B-37CA5661D0BA}" srcId="{9F62E3DC-B815-4275-AD88-000FA590EDE3}" destId="{883234C6-83AA-47EC-A3DB-6E7874077C88}" srcOrd="3" destOrd="0" parTransId="{616999F5-B08F-47D7-9400-5B9E8D87666F}" sibTransId="{A1AC9D5C-4F89-475C-B5C1-EC25714E3DB1}"/>
    <dgm:cxn modelId="{F4025E14-CDA9-406E-96EF-63AB11BBD3B7}" type="presOf" srcId="{A1AC9D5C-4F89-475C-B5C1-EC25714E3DB1}" destId="{C45B3A99-D8C1-400F-8B23-15D265B8A4B7}" srcOrd="0" destOrd="0" presId="urn:microsoft.com/office/officeart/2005/8/layout/vProcess5"/>
    <dgm:cxn modelId="{70A41EBC-98F2-43F4-A1EE-E0D8537E98C8}" type="presOf" srcId="{883234C6-83AA-47EC-A3DB-6E7874077C88}" destId="{192B4B76-A290-4944-B730-B3B90AF669CF}" srcOrd="0" destOrd="0" presId="urn:microsoft.com/office/officeart/2005/8/layout/vProcess5"/>
    <dgm:cxn modelId="{4F63A274-4A4E-4287-8B2F-75C9361D3E39}" type="presOf" srcId="{D741263D-50A2-4D1A-A05F-BE0064BF13FB}" destId="{301CD285-A7FC-4F7E-BD87-950CDBFAEC4A}" srcOrd="1" destOrd="0" presId="urn:microsoft.com/office/officeart/2005/8/layout/vProcess5"/>
    <dgm:cxn modelId="{71D47646-2B36-424D-9B92-AC4793C08AD7}" type="presOf" srcId="{9F62E3DC-B815-4275-AD88-000FA590EDE3}" destId="{5ABF3068-26B4-4D9D-811E-7A10D06D7C2F}" srcOrd="0" destOrd="0" presId="urn:microsoft.com/office/officeart/2005/8/layout/vProcess5"/>
    <dgm:cxn modelId="{5A31BE45-C39C-4D48-A48D-8C7D4AAD5AC5}" type="presOf" srcId="{D741263D-50A2-4D1A-A05F-BE0064BF13FB}" destId="{1CFB0035-6907-4E3F-9120-71E4A8389B90}" srcOrd="0" destOrd="0" presId="urn:microsoft.com/office/officeart/2005/8/layout/vProcess5"/>
    <dgm:cxn modelId="{4DB11A41-AF91-475B-B07B-4ED63282F9CE}" srcId="{9F62E3DC-B815-4275-AD88-000FA590EDE3}" destId="{3A67EF18-17E2-459B-BF12-24B380906369}" srcOrd="6" destOrd="0" parTransId="{EF354F9D-EBB5-4BBF-A0CB-96D3F83F81D7}" sibTransId="{4FA6E534-0425-4896-92E8-D6E644B16D6B}"/>
    <dgm:cxn modelId="{B6923EB8-05C6-49A0-BEF6-ADABC7AAAF36}" type="presOf" srcId="{EC61B811-787E-4D52-964F-F7E7E0596940}" destId="{E3F47A70-AF65-4EE0-B0D6-EE12523906FF}" srcOrd="1" destOrd="0" presId="urn:microsoft.com/office/officeart/2005/8/layout/vProcess5"/>
    <dgm:cxn modelId="{09A0BD51-7781-4457-A40E-743A0FCFB827}" type="presOf" srcId="{5B63E89E-15FE-43EA-96CB-7D781E013A0D}" destId="{040115C3-E23F-4CA5-BA64-FD7EF529971B}" srcOrd="0" destOrd="0" presId="urn:microsoft.com/office/officeart/2005/8/layout/vProcess5"/>
    <dgm:cxn modelId="{94D9C0CD-90E0-46EA-800D-944B04EE94C3}" type="presOf" srcId="{C786338B-9976-4BA2-96E8-CB1305666AF6}" destId="{92E4C301-D3F5-4474-B61B-4B01FF7F3131}" srcOrd="1" destOrd="0" presId="urn:microsoft.com/office/officeart/2005/8/layout/vProcess5"/>
    <dgm:cxn modelId="{BCC3FF47-5F72-4B72-BC0E-39799711BA8B}" srcId="{9F62E3DC-B815-4275-AD88-000FA590EDE3}" destId="{D741263D-50A2-4D1A-A05F-BE0064BF13FB}" srcOrd="2" destOrd="0" parTransId="{F86F1237-D34E-4864-9A12-88A8B1829A95}" sibTransId="{12396498-0081-4794-BE70-C34C8349D2AF}"/>
    <dgm:cxn modelId="{1BEB9977-115E-4926-972F-290236CBF91E}" type="presOf" srcId="{EC61B811-787E-4D52-964F-F7E7E0596940}" destId="{BAF55B8D-137C-4FF3-9C59-06980CFCCEEB}" srcOrd="0" destOrd="0" presId="urn:microsoft.com/office/officeart/2005/8/layout/vProcess5"/>
    <dgm:cxn modelId="{4C0415EE-F20F-4DF5-9D58-4D89100493E9}" type="presParOf" srcId="{5ABF3068-26B4-4D9D-811E-7A10D06D7C2F}" destId="{CFA08BEC-4FA8-4939-ACD2-0AA544B96211}" srcOrd="0" destOrd="0" presId="urn:microsoft.com/office/officeart/2005/8/layout/vProcess5"/>
    <dgm:cxn modelId="{0B349A27-B0DA-4E9F-9296-7A1A5DC41F4E}" type="presParOf" srcId="{5ABF3068-26B4-4D9D-811E-7A10D06D7C2F}" destId="{939F67F5-9668-4D92-A55A-6B49E396DA1A}" srcOrd="1" destOrd="0" presId="urn:microsoft.com/office/officeart/2005/8/layout/vProcess5"/>
    <dgm:cxn modelId="{AF6274A0-9020-4F39-BE06-594AD8EB7A6F}" type="presParOf" srcId="{5ABF3068-26B4-4D9D-811E-7A10D06D7C2F}" destId="{BAF55B8D-137C-4FF3-9C59-06980CFCCEEB}" srcOrd="2" destOrd="0" presId="urn:microsoft.com/office/officeart/2005/8/layout/vProcess5"/>
    <dgm:cxn modelId="{EC1F257F-2C48-4D72-92A8-2523D793CB81}" type="presParOf" srcId="{5ABF3068-26B4-4D9D-811E-7A10D06D7C2F}" destId="{1CFB0035-6907-4E3F-9120-71E4A8389B90}" srcOrd="3" destOrd="0" presId="urn:microsoft.com/office/officeart/2005/8/layout/vProcess5"/>
    <dgm:cxn modelId="{1C841831-957F-4ADF-B985-CDDAC4B2A208}" type="presParOf" srcId="{5ABF3068-26B4-4D9D-811E-7A10D06D7C2F}" destId="{192B4B76-A290-4944-B730-B3B90AF669CF}" srcOrd="4" destOrd="0" presId="urn:microsoft.com/office/officeart/2005/8/layout/vProcess5"/>
    <dgm:cxn modelId="{BF20B355-03B6-4068-81A1-154030BAFF03}" type="presParOf" srcId="{5ABF3068-26B4-4D9D-811E-7A10D06D7C2F}" destId="{625C9EDE-7B36-4C75-B2DF-F20183060EB8}" srcOrd="5" destOrd="0" presId="urn:microsoft.com/office/officeart/2005/8/layout/vProcess5"/>
    <dgm:cxn modelId="{CA8FEBA7-957F-4AB8-B055-D4BC9720FC65}" type="presParOf" srcId="{5ABF3068-26B4-4D9D-811E-7A10D06D7C2F}" destId="{040115C3-E23F-4CA5-BA64-FD7EF529971B}" srcOrd="6" destOrd="0" presId="urn:microsoft.com/office/officeart/2005/8/layout/vProcess5"/>
    <dgm:cxn modelId="{F1D61E39-9E4D-4535-BE09-33062F01393E}" type="presParOf" srcId="{5ABF3068-26B4-4D9D-811E-7A10D06D7C2F}" destId="{AB27813E-1E30-49B9-9D05-526DCEF22C4E}" srcOrd="7" destOrd="0" presId="urn:microsoft.com/office/officeart/2005/8/layout/vProcess5"/>
    <dgm:cxn modelId="{88234E86-C19C-4EC4-9C55-F82DC0CCEA01}" type="presParOf" srcId="{5ABF3068-26B4-4D9D-811E-7A10D06D7C2F}" destId="{ED53CBB0-A0CC-4E14-9F78-665DD2A153F2}" srcOrd="8" destOrd="0" presId="urn:microsoft.com/office/officeart/2005/8/layout/vProcess5"/>
    <dgm:cxn modelId="{C07E0F25-FA70-422A-B24B-562A80300CDE}" type="presParOf" srcId="{5ABF3068-26B4-4D9D-811E-7A10D06D7C2F}" destId="{C45B3A99-D8C1-400F-8B23-15D265B8A4B7}" srcOrd="9" destOrd="0" presId="urn:microsoft.com/office/officeart/2005/8/layout/vProcess5"/>
    <dgm:cxn modelId="{0842C9DB-B403-440E-B4BA-CD72F2CBD508}" type="presParOf" srcId="{5ABF3068-26B4-4D9D-811E-7A10D06D7C2F}" destId="{92E4C301-D3F5-4474-B61B-4B01FF7F3131}" srcOrd="10" destOrd="0" presId="urn:microsoft.com/office/officeart/2005/8/layout/vProcess5"/>
    <dgm:cxn modelId="{F91230AC-C92C-4E1D-A3CC-F78FFB2FCD34}" type="presParOf" srcId="{5ABF3068-26B4-4D9D-811E-7A10D06D7C2F}" destId="{E3F47A70-AF65-4EE0-B0D6-EE12523906FF}" srcOrd="11" destOrd="0" presId="urn:microsoft.com/office/officeart/2005/8/layout/vProcess5"/>
    <dgm:cxn modelId="{C70710D5-F4E1-4234-BF7F-A86780D4F95B}" type="presParOf" srcId="{5ABF3068-26B4-4D9D-811E-7A10D06D7C2F}" destId="{301CD285-A7FC-4F7E-BD87-950CDBFAEC4A}" srcOrd="12" destOrd="0" presId="urn:microsoft.com/office/officeart/2005/8/layout/vProcess5"/>
    <dgm:cxn modelId="{D7A176EC-BD0F-4075-98B7-357B87874F5F}" type="presParOf" srcId="{5ABF3068-26B4-4D9D-811E-7A10D06D7C2F}" destId="{E139300A-A9C7-49C4-83A1-B01CAEF527CD}" srcOrd="13" destOrd="0" presId="urn:microsoft.com/office/officeart/2005/8/layout/vProcess5"/>
    <dgm:cxn modelId="{A76F7C2A-89CE-4D33-A7CE-5D796B6007CC}" type="presParOf" srcId="{5ABF3068-26B4-4D9D-811E-7A10D06D7C2F}" destId="{231C5B0B-7EA7-461E-B916-C96D4D70D25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85421DA-92E5-4018-BCF8-3FCCD8934084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B1E7FEB-7F30-4260-A64A-4BA52FE75B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pl-PL" sz="1200" b="1" dirty="0" smtClean="0"/>
            <a:t>Przeprowadzono 3648 indywidualnych porad zawodowych.                    </a:t>
          </a:r>
          <a:r>
            <a:rPr lang="pl-PL" sz="1200" b="0" dirty="0" smtClean="0">
              <a:solidFill>
                <a:schemeClr val="tx1"/>
              </a:solidFill>
            </a:rPr>
            <a:t>Usługi poradnictwa były świadczone przede wszystkim osobom bezrobotnym, ale również osobom poszukującym pracy oraz niezarejestrowanym w PUP (zwłaszcza w zakresie pomocy w sporządzeniu dokumentów aplikacyjnych). </a:t>
          </a:r>
          <a:endParaRPr lang="pl-PL" sz="1200" b="0" dirty="0"/>
        </a:p>
      </dgm:t>
    </dgm:pt>
    <dgm:pt modelId="{7BA67772-8121-4665-A66F-0FC83CE8EB13}" type="parTrans" cxnId="{4B6E1869-CE26-4237-8E11-B70508E223E4}">
      <dgm:prSet/>
      <dgm:spPr/>
      <dgm:t>
        <a:bodyPr/>
        <a:lstStyle/>
        <a:p>
          <a:endParaRPr lang="pl-PL"/>
        </a:p>
      </dgm:t>
    </dgm:pt>
    <dgm:pt modelId="{57F7542E-15BE-4EC1-AE21-B48E400EF290}" type="sibTrans" cxnId="{4B6E1869-CE26-4237-8E11-B70508E223E4}">
      <dgm:prSet/>
      <dgm:spPr/>
      <dgm:t>
        <a:bodyPr/>
        <a:lstStyle/>
        <a:p>
          <a:endParaRPr lang="pl-PL"/>
        </a:p>
      </dgm:t>
    </dgm:pt>
    <dgm:pt modelId="{85F2ECA3-F0B9-4B45-8D08-CF334BDD135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just" rtl="0"/>
          <a:r>
            <a:rPr lang="pl-PL" sz="1200" dirty="0" smtClean="0"/>
            <a:t> </a:t>
          </a:r>
          <a:r>
            <a:rPr lang="pl-PL" sz="1200" b="1" dirty="0" smtClean="0"/>
            <a:t>4429 indywidualnych informacji zawodowych </a:t>
          </a:r>
          <a:r>
            <a:rPr lang="pl-PL" sz="1200" b="0" dirty="0" smtClean="0"/>
            <a:t>(</a:t>
          </a:r>
          <a:r>
            <a:rPr lang="pl-PL" sz="1200" b="0" i="1" dirty="0" smtClean="0"/>
            <a:t>łącznie z pośrednikami pracy w ramach funkcji doradcy klienta</a:t>
          </a:r>
          <a:r>
            <a:rPr lang="pl-PL" sz="1200" b="0" dirty="0" smtClean="0"/>
            <a:t>) z osobami bezrobotnymi.</a:t>
          </a:r>
          <a:endParaRPr lang="pl-PL" sz="1200" b="0" dirty="0"/>
        </a:p>
      </dgm:t>
    </dgm:pt>
    <dgm:pt modelId="{B35D2166-9D01-4875-8C2A-ADF8A8A110CF}" type="parTrans" cxnId="{1FA12438-5C87-44A5-86B4-485A336FA7D4}">
      <dgm:prSet/>
      <dgm:spPr/>
      <dgm:t>
        <a:bodyPr/>
        <a:lstStyle/>
        <a:p>
          <a:endParaRPr lang="pl-PL"/>
        </a:p>
      </dgm:t>
    </dgm:pt>
    <dgm:pt modelId="{4C18E286-BE0C-4C02-B450-6C2CD2933B89}" type="sibTrans" cxnId="{1FA12438-5C87-44A5-86B4-485A336FA7D4}">
      <dgm:prSet/>
      <dgm:spPr/>
      <dgm:t>
        <a:bodyPr/>
        <a:lstStyle/>
        <a:p>
          <a:endParaRPr lang="pl-PL"/>
        </a:p>
      </dgm:t>
    </dgm:pt>
    <dgm:pt modelId="{48A22E7F-EECA-4ABE-BF8E-3BD5B352B44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pl-PL" sz="1200" b="1" dirty="0" smtClean="0"/>
            <a:t>Odbyło się 11 porad grupowych, w formie warsztatów, dla 77 osób. </a:t>
          </a:r>
          <a:r>
            <a:rPr lang="pl-PL" sz="1200" b="0" dirty="0" smtClean="0"/>
            <a:t>Tematyka obejmowała poszukiwanie pracy, planowanie rozwoju zawodowego oraz radzenie sobie ze stresem.</a:t>
          </a:r>
          <a:endParaRPr lang="pl-PL" sz="1200" b="0" dirty="0"/>
        </a:p>
      </dgm:t>
    </dgm:pt>
    <dgm:pt modelId="{504106A5-2601-428A-9591-C3FDC6F8F11E}" type="parTrans" cxnId="{0D119F5F-554D-40C4-9A1C-55F0DC467C12}">
      <dgm:prSet/>
      <dgm:spPr/>
      <dgm:t>
        <a:bodyPr/>
        <a:lstStyle/>
        <a:p>
          <a:endParaRPr lang="pl-PL"/>
        </a:p>
      </dgm:t>
    </dgm:pt>
    <dgm:pt modelId="{B5696A9A-D9B5-4FAF-BCD9-9231078B6C9B}" type="sibTrans" cxnId="{0D119F5F-554D-40C4-9A1C-55F0DC467C12}">
      <dgm:prSet/>
      <dgm:spPr/>
      <dgm:t>
        <a:bodyPr/>
        <a:lstStyle/>
        <a:p>
          <a:endParaRPr lang="pl-PL"/>
        </a:p>
      </dgm:t>
    </dgm:pt>
    <dgm:pt modelId="{07597216-2939-45ED-8F70-0205F46B95E3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just" rtl="0"/>
          <a:r>
            <a:rPr lang="pl-PL" sz="1200" b="1" dirty="0" smtClean="0"/>
            <a:t>Przeprowadzono 72 grupowe informacje zawodowe, w których uczestniczyło 765 osób bezrobotnych </a:t>
          </a:r>
        </a:p>
        <a:p>
          <a:pPr algn="just" rtl="0"/>
          <a:r>
            <a:rPr lang="pl-PL" sz="1200" b="1" dirty="0" smtClean="0"/>
            <a:t>oraz 7 spotkań grupowych z młodzieżą maturalną dla łącznie 162 uczniów szkół średnich.</a:t>
          </a:r>
          <a:endParaRPr lang="pl-PL" sz="1200" b="1" dirty="0"/>
        </a:p>
      </dgm:t>
    </dgm:pt>
    <dgm:pt modelId="{8EB2B9AF-E938-4FA4-B53E-4D0397BF8C4B}" type="parTrans" cxnId="{85EFB6EB-8992-4665-98C0-BF7B0E492638}">
      <dgm:prSet/>
      <dgm:spPr/>
      <dgm:t>
        <a:bodyPr/>
        <a:lstStyle/>
        <a:p>
          <a:endParaRPr lang="pl-PL"/>
        </a:p>
      </dgm:t>
    </dgm:pt>
    <dgm:pt modelId="{598749DD-3D28-427D-970E-F433AB7C8EC9}" type="sibTrans" cxnId="{85EFB6EB-8992-4665-98C0-BF7B0E492638}">
      <dgm:prSet/>
      <dgm:spPr/>
      <dgm:t>
        <a:bodyPr/>
        <a:lstStyle/>
        <a:p>
          <a:endParaRPr lang="pl-PL"/>
        </a:p>
      </dgm:t>
    </dgm:pt>
    <dgm:pt modelId="{FF1DF4C7-AA1B-4F06-8CA3-2892C325C2DD}">
      <dgm:prSet custT="1"/>
      <dgm:spPr>
        <a:solidFill>
          <a:schemeClr val="accent6">
            <a:alpha val="71000"/>
          </a:schemeClr>
        </a:solidFill>
      </dgm:spPr>
      <dgm:t>
        <a:bodyPr/>
        <a:lstStyle/>
        <a:p>
          <a:pPr algn="just" rtl="0"/>
          <a:r>
            <a:rPr lang="pl-PL" sz="1200" b="1" dirty="0" smtClean="0"/>
            <a:t>Zbadano kompetencje cyfrowe </a:t>
          </a:r>
          <a:r>
            <a:rPr lang="pl-PL" sz="1200" b="0" dirty="0" smtClean="0"/>
            <a:t>beneficjentów projektu EFS+ i projektu pilotażowego oraz </a:t>
          </a:r>
          <a:r>
            <a:rPr lang="pl-PL" sz="1200" b="1" dirty="0" smtClean="0"/>
            <a:t>przeprowadzono badania predyspozycji zawodowych Kwestionariuszem Zainteresowań Zawodowych.</a:t>
          </a:r>
          <a:endParaRPr lang="pl-PL" sz="1200" b="1" dirty="0"/>
        </a:p>
      </dgm:t>
    </dgm:pt>
    <dgm:pt modelId="{5B7944BA-012F-4B69-BD65-54B5CF051B13}" type="parTrans" cxnId="{E4C88581-1957-44A8-8F79-F85B5ECF42EB}">
      <dgm:prSet/>
      <dgm:spPr/>
    </dgm:pt>
    <dgm:pt modelId="{1ABE35BC-0920-4D3F-AF97-65111D8C8D46}" type="sibTrans" cxnId="{E4C88581-1957-44A8-8F79-F85B5ECF42EB}">
      <dgm:prSet/>
      <dgm:spPr/>
    </dgm:pt>
    <dgm:pt modelId="{623EFBD0-C94A-4133-AF4B-A1D9F4FFD44A}" type="pres">
      <dgm:prSet presAssocID="{385421DA-92E5-4018-BCF8-3FCCD89340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3061A5-709B-446E-A1DE-CD16B57665A2}" type="pres">
      <dgm:prSet presAssocID="{3B1E7FEB-7F30-4260-A64A-4BA52FE75BE4}" presName="circle1" presStyleLbl="node1" presStyleIdx="0" presStyleCnt="5"/>
      <dgm:spPr/>
    </dgm:pt>
    <dgm:pt modelId="{1259C995-3EFE-4310-9E5D-ED077DB92E13}" type="pres">
      <dgm:prSet presAssocID="{3B1E7FEB-7F30-4260-A64A-4BA52FE75BE4}" presName="space" presStyleCnt="0"/>
      <dgm:spPr/>
    </dgm:pt>
    <dgm:pt modelId="{350F61F4-3CCB-4BA9-BB57-1CE1727BE817}" type="pres">
      <dgm:prSet presAssocID="{3B1E7FEB-7F30-4260-A64A-4BA52FE75BE4}" presName="rect1" presStyleLbl="alignAcc1" presStyleIdx="0" presStyleCnt="5"/>
      <dgm:spPr/>
      <dgm:t>
        <a:bodyPr/>
        <a:lstStyle/>
        <a:p>
          <a:endParaRPr lang="pl-PL"/>
        </a:p>
      </dgm:t>
    </dgm:pt>
    <dgm:pt modelId="{DB607F0F-2BFB-43EC-A32A-3D8F06C3B4EA}" type="pres">
      <dgm:prSet presAssocID="{85F2ECA3-F0B9-4B45-8D08-CF334BDD135F}" presName="vertSpace2" presStyleLbl="node1" presStyleIdx="0" presStyleCnt="5"/>
      <dgm:spPr/>
    </dgm:pt>
    <dgm:pt modelId="{FDCDE048-17E4-4A76-A950-96E323DEA808}" type="pres">
      <dgm:prSet presAssocID="{85F2ECA3-F0B9-4B45-8D08-CF334BDD135F}" presName="circle2" presStyleLbl="node1" presStyleIdx="1" presStyleCnt="5"/>
      <dgm:spPr/>
    </dgm:pt>
    <dgm:pt modelId="{5ADC0CF8-9996-4228-826E-55A18D61E80E}" type="pres">
      <dgm:prSet presAssocID="{85F2ECA3-F0B9-4B45-8D08-CF334BDD135F}" presName="rect2" presStyleLbl="alignAcc1" presStyleIdx="1" presStyleCnt="5"/>
      <dgm:spPr/>
      <dgm:t>
        <a:bodyPr/>
        <a:lstStyle/>
        <a:p>
          <a:endParaRPr lang="pl-PL"/>
        </a:p>
      </dgm:t>
    </dgm:pt>
    <dgm:pt modelId="{E7D342A4-4759-4C3A-AC7B-394B3D4A3DFF}" type="pres">
      <dgm:prSet presAssocID="{48A22E7F-EECA-4ABE-BF8E-3BD5B352B44B}" presName="vertSpace3" presStyleLbl="node1" presStyleIdx="1" presStyleCnt="5"/>
      <dgm:spPr/>
    </dgm:pt>
    <dgm:pt modelId="{FE82C944-6F48-4ED2-ACCB-C7F44C76A839}" type="pres">
      <dgm:prSet presAssocID="{48A22E7F-EECA-4ABE-BF8E-3BD5B352B44B}" presName="circle3" presStyleLbl="node1" presStyleIdx="2" presStyleCnt="5"/>
      <dgm:spPr/>
    </dgm:pt>
    <dgm:pt modelId="{E8DF999C-8F10-49BE-9D13-ECCCD16189C9}" type="pres">
      <dgm:prSet presAssocID="{48A22E7F-EECA-4ABE-BF8E-3BD5B352B44B}" presName="rect3" presStyleLbl="alignAcc1" presStyleIdx="2" presStyleCnt="5"/>
      <dgm:spPr/>
      <dgm:t>
        <a:bodyPr/>
        <a:lstStyle/>
        <a:p>
          <a:endParaRPr lang="pl-PL"/>
        </a:p>
      </dgm:t>
    </dgm:pt>
    <dgm:pt modelId="{F8552653-4A49-4C88-9D1A-B92BE47C4A5F}" type="pres">
      <dgm:prSet presAssocID="{07597216-2939-45ED-8F70-0205F46B95E3}" presName="vertSpace4" presStyleLbl="node1" presStyleIdx="2" presStyleCnt="5"/>
      <dgm:spPr/>
    </dgm:pt>
    <dgm:pt modelId="{3F81A77C-0352-4603-8969-0AA75BE0CE2A}" type="pres">
      <dgm:prSet presAssocID="{07597216-2939-45ED-8F70-0205F46B95E3}" presName="circle4" presStyleLbl="node1" presStyleIdx="3" presStyleCnt="5"/>
      <dgm:spPr/>
    </dgm:pt>
    <dgm:pt modelId="{4D860A59-2C0F-458F-AD76-18078235CEF1}" type="pres">
      <dgm:prSet presAssocID="{07597216-2939-45ED-8F70-0205F46B95E3}" presName="rect4" presStyleLbl="alignAcc1" presStyleIdx="3" presStyleCnt="5"/>
      <dgm:spPr/>
      <dgm:t>
        <a:bodyPr/>
        <a:lstStyle/>
        <a:p>
          <a:endParaRPr lang="pl-PL"/>
        </a:p>
      </dgm:t>
    </dgm:pt>
    <dgm:pt modelId="{DBFA069F-F184-4857-AB6E-E74FE0CC16E2}" type="pres">
      <dgm:prSet presAssocID="{FF1DF4C7-AA1B-4F06-8CA3-2892C325C2DD}" presName="vertSpace5" presStyleLbl="node1" presStyleIdx="3" presStyleCnt="5"/>
      <dgm:spPr/>
    </dgm:pt>
    <dgm:pt modelId="{EE2FADAB-8EB8-433E-B98C-B9215F4F7D7A}" type="pres">
      <dgm:prSet presAssocID="{FF1DF4C7-AA1B-4F06-8CA3-2892C325C2DD}" presName="circle5" presStyleLbl="node1" presStyleIdx="4" presStyleCnt="5"/>
      <dgm:spPr/>
    </dgm:pt>
    <dgm:pt modelId="{795EE68B-3190-4999-94FA-D6548ED8C837}" type="pres">
      <dgm:prSet presAssocID="{FF1DF4C7-AA1B-4F06-8CA3-2892C325C2DD}" presName="rect5" presStyleLbl="alignAcc1" presStyleIdx="4" presStyleCnt="5"/>
      <dgm:spPr/>
      <dgm:t>
        <a:bodyPr/>
        <a:lstStyle/>
        <a:p>
          <a:endParaRPr lang="pl-PL"/>
        </a:p>
      </dgm:t>
    </dgm:pt>
    <dgm:pt modelId="{308068CF-D35A-4067-83EF-944D332D97FF}" type="pres">
      <dgm:prSet presAssocID="{3B1E7FEB-7F30-4260-A64A-4BA52FE75BE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DFEFB4-4ADC-4B0A-B90B-333694279F1D}" type="pres">
      <dgm:prSet presAssocID="{85F2ECA3-F0B9-4B45-8D08-CF334BDD135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CF9255-FD63-410E-80D6-783442998FBC}" type="pres">
      <dgm:prSet presAssocID="{48A22E7F-EECA-4ABE-BF8E-3BD5B352B44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7C873A-CEB1-436B-BD93-EC7075E04AE5}" type="pres">
      <dgm:prSet presAssocID="{07597216-2939-45ED-8F70-0205F46B95E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2294F-35FC-445E-8494-F3EA3F49AFD0}" type="pres">
      <dgm:prSet presAssocID="{FF1DF4C7-AA1B-4F06-8CA3-2892C325C2DD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A6065F-D1C0-48D4-87A8-3021FE805E4E}" type="presOf" srcId="{3B1E7FEB-7F30-4260-A64A-4BA52FE75BE4}" destId="{350F61F4-3CCB-4BA9-BB57-1CE1727BE817}" srcOrd="0" destOrd="0" presId="urn:microsoft.com/office/officeart/2005/8/layout/target3"/>
    <dgm:cxn modelId="{E86CD3C2-84EF-4BFD-8463-9A6552531936}" type="presOf" srcId="{48A22E7F-EECA-4ABE-BF8E-3BD5B352B44B}" destId="{CECF9255-FD63-410E-80D6-783442998FBC}" srcOrd="1" destOrd="0" presId="urn:microsoft.com/office/officeart/2005/8/layout/target3"/>
    <dgm:cxn modelId="{6EAEBCA6-4A43-4C43-89DB-DBD2CA7828D9}" type="presOf" srcId="{FF1DF4C7-AA1B-4F06-8CA3-2892C325C2DD}" destId="{7B62294F-35FC-445E-8494-F3EA3F49AFD0}" srcOrd="1" destOrd="0" presId="urn:microsoft.com/office/officeart/2005/8/layout/target3"/>
    <dgm:cxn modelId="{1024CA79-0221-41C0-AE62-E3570A38D999}" type="presOf" srcId="{07597216-2939-45ED-8F70-0205F46B95E3}" destId="{4D860A59-2C0F-458F-AD76-18078235CEF1}" srcOrd="0" destOrd="0" presId="urn:microsoft.com/office/officeart/2005/8/layout/target3"/>
    <dgm:cxn modelId="{E4C88581-1957-44A8-8F79-F85B5ECF42EB}" srcId="{385421DA-92E5-4018-BCF8-3FCCD8934084}" destId="{FF1DF4C7-AA1B-4F06-8CA3-2892C325C2DD}" srcOrd="4" destOrd="0" parTransId="{5B7944BA-012F-4B69-BD65-54B5CF051B13}" sibTransId="{1ABE35BC-0920-4D3F-AF97-65111D8C8D46}"/>
    <dgm:cxn modelId="{CFADE94D-4A17-48A6-B0AC-2612B2485CA3}" type="presOf" srcId="{3B1E7FEB-7F30-4260-A64A-4BA52FE75BE4}" destId="{308068CF-D35A-4067-83EF-944D332D97FF}" srcOrd="1" destOrd="0" presId="urn:microsoft.com/office/officeart/2005/8/layout/target3"/>
    <dgm:cxn modelId="{0D119F5F-554D-40C4-9A1C-55F0DC467C12}" srcId="{385421DA-92E5-4018-BCF8-3FCCD8934084}" destId="{48A22E7F-EECA-4ABE-BF8E-3BD5B352B44B}" srcOrd="2" destOrd="0" parTransId="{504106A5-2601-428A-9591-C3FDC6F8F11E}" sibTransId="{B5696A9A-D9B5-4FAF-BCD9-9231078B6C9B}"/>
    <dgm:cxn modelId="{8A9D4DA7-D121-4F5D-9294-B565B59D0956}" type="presOf" srcId="{FF1DF4C7-AA1B-4F06-8CA3-2892C325C2DD}" destId="{795EE68B-3190-4999-94FA-D6548ED8C837}" srcOrd="0" destOrd="0" presId="urn:microsoft.com/office/officeart/2005/8/layout/target3"/>
    <dgm:cxn modelId="{D32FE14C-8C7D-45BA-97BC-EE5F9A66AFB1}" type="presOf" srcId="{48A22E7F-EECA-4ABE-BF8E-3BD5B352B44B}" destId="{E8DF999C-8F10-49BE-9D13-ECCCD16189C9}" srcOrd="0" destOrd="0" presId="urn:microsoft.com/office/officeart/2005/8/layout/target3"/>
    <dgm:cxn modelId="{C7C6B2C5-7786-4A7A-90E2-CB6C9C47CF61}" type="presOf" srcId="{07597216-2939-45ED-8F70-0205F46B95E3}" destId="{CC7C873A-CEB1-436B-BD93-EC7075E04AE5}" srcOrd="1" destOrd="0" presId="urn:microsoft.com/office/officeart/2005/8/layout/target3"/>
    <dgm:cxn modelId="{1F63C43E-309D-4F80-9B08-99CAAAE525BF}" type="presOf" srcId="{85F2ECA3-F0B9-4B45-8D08-CF334BDD135F}" destId="{83DFEFB4-4ADC-4B0A-B90B-333694279F1D}" srcOrd="1" destOrd="0" presId="urn:microsoft.com/office/officeart/2005/8/layout/target3"/>
    <dgm:cxn modelId="{1FA12438-5C87-44A5-86B4-485A336FA7D4}" srcId="{385421DA-92E5-4018-BCF8-3FCCD8934084}" destId="{85F2ECA3-F0B9-4B45-8D08-CF334BDD135F}" srcOrd="1" destOrd="0" parTransId="{B35D2166-9D01-4875-8C2A-ADF8A8A110CF}" sibTransId="{4C18E286-BE0C-4C02-B450-6C2CD2933B89}"/>
    <dgm:cxn modelId="{81475331-0925-452D-BFE0-1D6423263506}" type="presOf" srcId="{85F2ECA3-F0B9-4B45-8D08-CF334BDD135F}" destId="{5ADC0CF8-9996-4228-826E-55A18D61E80E}" srcOrd="0" destOrd="0" presId="urn:microsoft.com/office/officeart/2005/8/layout/target3"/>
    <dgm:cxn modelId="{85EFB6EB-8992-4665-98C0-BF7B0E492638}" srcId="{385421DA-92E5-4018-BCF8-3FCCD8934084}" destId="{07597216-2939-45ED-8F70-0205F46B95E3}" srcOrd="3" destOrd="0" parTransId="{8EB2B9AF-E938-4FA4-B53E-4D0397BF8C4B}" sibTransId="{598749DD-3D28-427D-970E-F433AB7C8EC9}"/>
    <dgm:cxn modelId="{4B6E1869-CE26-4237-8E11-B70508E223E4}" srcId="{385421DA-92E5-4018-BCF8-3FCCD8934084}" destId="{3B1E7FEB-7F30-4260-A64A-4BA52FE75BE4}" srcOrd="0" destOrd="0" parTransId="{7BA67772-8121-4665-A66F-0FC83CE8EB13}" sibTransId="{57F7542E-15BE-4EC1-AE21-B48E400EF290}"/>
    <dgm:cxn modelId="{07E3FC2E-AFCE-4B58-A3CA-377C2CA9E450}" type="presOf" srcId="{385421DA-92E5-4018-BCF8-3FCCD8934084}" destId="{623EFBD0-C94A-4133-AF4B-A1D9F4FFD44A}" srcOrd="0" destOrd="0" presId="urn:microsoft.com/office/officeart/2005/8/layout/target3"/>
    <dgm:cxn modelId="{FD671323-E006-4A1F-829C-4B05422817DC}" type="presParOf" srcId="{623EFBD0-C94A-4133-AF4B-A1D9F4FFD44A}" destId="{3D3061A5-709B-446E-A1DE-CD16B57665A2}" srcOrd="0" destOrd="0" presId="urn:microsoft.com/office/officeart/2005/8/layout/target3"/>
    <dgm:cxn modelId="{442055B4-3A3B-494B-AA81-9C0D592DC26C}" type="presParOf" srcId="{623EFBD0-C94A-4133-AF4B-A1D9F4FFD44A}" destId="{1259C995-3EFE-4310-9E5D-ED077DB92E13}" srcOrd="1" destOrd="0" presId="urn:microsoft.com/office/officeart/2005/8/layout/target3"/>
    <dgm:cxn modelId="{F9CB8031-0534-4877-BB16-70822D33E2CB}" type="presParOf" srcId="{623EFBD0-C94A-4133-AF4B-A1D9F4FFD44A}" destId="{350F61F4-3CCB-4BA9-BB57-1CE1727BE817}" srcOrd="2" destOrd="0" presId="urn:microsoft.com/office/officeart/2005/8/layout/target3"/>
    <dgm:cxn modelId="{A4D4737D-64D0-460F-BB42-5392718EA542}" type="presParOf" srcId="{623EFBD0-C94A-4133-AF4B-A1D9F4FFD44A}" destId="{DB607F0F-2BFB-43EC-A32A-3D8F06C3B4EA}" srcOrd="3" destOrd="0" presId="urn:microsoft.com/office/officeart/2005/8/layout/target3"/>
    <dgm:cxn modelId="{DFBE0904-D7D8-483F-8B79-3572F2D2AF20}" type="presParOf" srcId="{623EFBD0-C94A-4133-AF4B-A1D9F4FFD44A}" destId="{FDCDE048-17E4-4A76-A950-96E323DEA808}" srcOrd="4" destOrd="0" presId="urn:microsoft.com/office/officeart/2005/8/layout/target3"/>
    <dgm:cxn modelId="{AD0FF524-A40B-4FBE-8A99-4ED7E1076202}" type="presParOf" srcId="{623EFBD0-C94A-4133-AF4B-A1D9F4FFD44A}" destId="{5ADC0CF8-9996-4228-826E-55A18D61E80E}" srcOrd="5" destOrd="0" presId="urn:microsoft.com/office/officeart/2005/8/layout/target3"/>
    <dgm:cxn modelId="{73467513-0480-4107-9EC7-CCD722AB184B}" type="presParOf" srcId="{623EFBD0-C94A-4133-AF4B-A1D9F4FFD44A}" destId="{E7D342A4-4759-4C3A-AC7B-394B3D4A3DFF}" srcOrd="6" destOrd="0" presId="urn:microsoft.com/office/officeart/2005/8/layout/target3"/>
    <dgm:cxn modelId="{296B5F14-2733-4104-B63D-BBA76DEA4C29}" type="presParOf" srcId="{623EFBD0-C94A-4133-AF4B-A1D9F4FFD44A}" destId="{FE82C944-6F48-4ED2-ACCB-C7F44C76A839}" srcOrd="7" destOrd="0" presId="urn:microsoft.com/office/officeart/2005/8/layout/target3"/>
    <dgm:cxn modelId="{19A87679-DA79-4925-A087-1E5D56705FF9}" type="presParOf" srcId="{623EFBD0-C94A-4133-AF4B-A1D9F4FFD44A}" destId="{E8DF999C-8F10-49BE-9D13-ECCCD16189C9}" srcOrd="8" destOrd="0" presId="urn:microsoft.com/office/officeart/2005/8/layout/target3"/>
    <dgm:cxn modelId="{B6D6E90D-0D07-43FE-9F03-EE3B6C98C466}" type="presParOf" srcId="{623EFBD0-C94A-4133-AF4B-A1D9F4FFD44A}" destId="{F8552653-4A49-4C88-9D1A-B92BE47C4A5F}" srcOrd="9" destOrd="0" presId="urn:microsoft.com/office/officeart/2005/8/layout/target3"/>
    <dgm:cxn modelId="{724FCF4C-A23B-47E0-9258-F1AA011D4BCD}" type="presParOf" srcId="{623EFBD0-C94A-4133-AF4B-A1D9F4FFD44A}" destId="{3F81A77C-0352-4603-8969-0AA75BE0CE2A}" srcOrd="10" destOrd="0" presId="urn:microsoft.com/office/officeart/2005/8/layout/target3"/>
    <dgm:cxn modelId="{B4103DF4-E8E3-4975-BA7D-47A86F579003}" type="presParOf" srcId="{623EFBD0-C94A-4133-AF4B-A1D9F4FFD44A}" destId="{4D860A59-2C0F-458F-AD76-18078235CEF1}" srcOrd="11" destOrd="0" presId="urn:microsoft.com/office/officeart/2005/8/layout/target3"/>
    <dgm:cxn modelId="{78F82977-4071-44EF-8F98-C34CB810EEDC}" type="presParOf" srcId="{623EFBD0-C94A-4133-AF4B-A1D9F4FFD44A}" destId="{DBFA069F-F184-4857-AB6E-E74FE0CC16E2}" srcOrd="12" destOrd="0" presId="urn:microsoft.com/office/officeart/2005/8/layout/target3"/>
    <dgm:cxn modelId="{30CD562A-8EA7-463F-AAEB-7F58C9F5758F}" type="presParOf" srcId="{623EFBD0-C94A-4133-AF4B-A1D9F4FFD44A}" destId="{EE2FADAB-8EB8-433E-B98C-B9215F4F7D7A}" srcOrd="13" destOrd="0" presId="urn:microsoft.com/office/officeart/2005/8/layout/target3"/>
    <dgm:cxn modelId="{545F625A-9CDB-4C55-877A-950DE8448C7B}" type="presParOf" srcId="{623EFBD0-C94A-4133-AF4B-A1D9F4FFD44A}" destId="{795EE68B-3190-4999-94FA-D6548ED8C837}" srcOrd="14" destOrd="0" presId="urn:microsoft.com/office/officeart/2005/8/layout/target3"/>
    <dgm:cxn modelId="{0BBC11A3-01ED-4A54-B322-FD7BC6FD51D4}" type="presParOf" srcId="{623EFBD0-C94A-4133-AF4B-A1D9F4FFD44A}" destId="{308068CF-D35A-4067-83EF-944D332D97FF}" srcOrd="15" destOrd="0" presId="urn:microsoft.com/office/officeart/2005/8/layout/target3"/>
    <dgm:cxn modelId="{3DC497CB-E633-4AFD-A79C-7EC1EC6F347B}" type="presParOf" srcId="{623EFBD0-C94A-4133-AF4B-A1D9F4FFD44A}" destId="{83DFEFB4-4ADC-4B0A-B90B-333694279F1D}" srcOrd="16" destOrd="0" presId="urn:microsoft.com/office/officeart/2005/8/layout/target3"/>
    <dgm:cxn modelId="{677DAF57-A553-4686-9F4F-6115C7FF39E6}" type="presParOf" srcId="{623EFBD0-C94A-4133-AF4B-A1D9F4FFD44A}" destId="{CECF9255-FD63-410E-80D6-783442998FBC}" srcOrd="17" destOrd="0" presId="urn:microsoft.com/office/officeart/2005/8/layout/target3"/>
    <dgm:cxn modelId="{9B1CD365-E034-441E-BE23-DDC4AB2B5874}" type="presParOf" srcId="{623EFBD0-C94A-4133-AF4B-A1D9F4FFD44A}" destId="{CC7C873A-CEB1-436B-BD93-EC7075E04AE5}" srcOrd="18" destOrd="0" presId="urn:microsoft.com/office/officeart/2005/8/layout/target3"/>
    <dgm:cxn modelId="{F3D90DE3-89D5-46BB-BEB1-0B33F9413121}" type="presParOf" srcId="{623EFBD0-C94A-4133-AF4B-A1D9F4FFD44A}" destId="{7B62294F-35FC-445E-8494-F3EA3F49AFD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1FD37-1F59-43A7-9699-208873CB687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456AA1D-1F22-40B5-B6BD-6EC4F6C416C6}">
      <dgm:prSet custT="1"/>
      <dgm:spPr/>
      <dgm:t>
        <a:bodyPr/>
        <a:lstStyle/>
        <a:p>
          <a:pPr algn="just" rtl="0"/>
          <a:r>
            <a:rPr lang="pl-PL" sz="1300" b="1" dirty="0" smtClean="0">
              <a:solidFill>
                <a:schemeClr val="tx1"/>
              </a:solidFill>
            </a:rPr>
            <a:t>3</a:t>
          </a:r>
          <a:r>
            <a:rPr lang="pl-PL" sz="1300" dirty="0" smtClean="0">
              <a:solidFill>
                <a:schemeClr val="tx1"/>
              </a:solidFill>
            </a:rPr>
            <a:t> spotkania informacyjno - rekrutacyjne osób bezrobotnych z przedstawicielami </a:t>
          </a:r>
          <a:r>
            <a:rPr lang="pl-PL" sz="1300" b="1" dirty="0" smtClean="0">
              <a:solidFill>
                <a:schemeClr val="tx1"/>
              </a:solidFill>
            </a:rPr>
            <a:t>Powiatowej Komendy Policji w Chodzieży</a:t>
          </a:r>
          <a:r>
            <a:rPr lang="pl-PL" sz="1300" dirty="0" smtClean="0">
              <a:solidFill>
                <a:schemeClr val="tx1"/>
              </a:solidFill>
            </a:rPr>
            <a:t>.</a:t>
          </a:r>
          <a:r>
            <a:rPr lang="pl-PL" sz="1200" dirty="0" smtClean="0">
              <a:solidFill>
                <a:schemeClr val="tx1"/>
              </a:solidFill>
            </a:rPr>
            <a:t> </a:t>
          </a:r>
          <a:endParaRPr lang="pl-PL" sz="1400" b="1" dirty="0">
            <a:solidFill>
              <a:schemeClr val="tx1"/>
            </a:solidFill>
          </a:endParaRPr>
        </a:p>
      </dgm:t>
    </dgm:pt>
    <dgm:pt modelId="{6297D2D2-DEAD-43B6-8E01-2C0D3C0C8253}" type="parTrans" cxnId="{7F5F170D-0C4D-4D26-961F-C25372621894}">
      <dgm:prSet/>
      <dgm:spPr/>
      <dgm:t>
        <a:bodyPr/>
        <a:lstStyle/>
        <a:p>
          <a:endParaRPr lang="pl-PL"/>
        </a:p>
      </dgm:t>
    </dgm:pt>
    <dgm:pt modelId="{B151A18B-B510-40BF-B4C7-094AD3E4BDC9}" type="sibTrans" cxnId="{7F5F170D-0C4D-4D26-961F-C25372621894}">
      <dgm:prSet/>
      <dgm:spPr/>
      <dgm:t>
        <a:bodyPr/>
        <a:lstStyle/>
        <a:p>
          <a:endParaRPr lang="pl-PL"/>
        </a:p>
      </dgm:t>
    </dgm:pt>
    <dgm:pt modelId="{263ADB37-6C04-4310-81A9-F4DF24537C2D}">
      <dgm:prSet custT="1"/>
      <dgm:spPr/>
      <dgm:t>
        <a:bodyPr/>
        <a:lstStyle/>
        <a:p>
          <a:pPr algn="just" rtl="0"/>
          <a:r>
            <a:rPr lang="pl-PL" sz="1300" b="1" dirty="0" smtClean="0">
              <a:solidFill>
                <a:schemeClr val="tx1"/>
              </a:solidFill>
            </a:rPr>
            <a:t>4</a:t>
          </a:r>
          <a:r>
            <a:rPr lang="pl-PL" sz="1300" dirty="0" smtClean="0">
              <a:solidFill>
                <a:schemeClr val="tx1"/>
              </a:solidFill>
            </a:rPr>
            <a:t> spotkania informacyjne z zaproszonymi pracownikami </a:t>
          </a:r>
          <a:r>
            <a:rPr lang="pl-PL" sz="1300" b="1" dirty="0" smtClean="0">
              <a:solidFill>
                <a:schemeClr val="tx1"/>
              </a:solidFill>
            </a:rPr>
            <a:t>ZUS</a:t>
          </a:r>
          <a:r>
            <a:rPr lang="pl-PL" sz="1300" dirty="0" smtClean="0">
              <a:solidFill>
                <a:schemeClr val="tx1"/>
              </a:solidFill>
            </a:rPr>
            <a:t>, skierowane dla osób bezrobotnych zainteresowanych otwarciem własnej działalności gospodarczej oraz </a:t>
          </a:r>
          <a:r>
            <a:rPr lang="pl-PL" sz="1300" b="1" dirty="0" smtClean="0">
              <a:solidFill>
                <a:schemeClr val="tx1"/>
              </a:solidFill>
            </a:rPr>
            <a:t>1</a:t>
          </a:r>
          <a:r>
            <a:rPr lang="pl-PL" sz="1300" dirty="0" smtClean="0">
              <a:solidFill>
                <a:schemeClr val="tx1"/>
              </a:solidFill>
            </a:rPr>
            <a:t> spotkanie na temat form zatrudnienia, rodzajów umów i prawa do świadczeń ZUS.</a:t>
          </a:r>
          <a:endParaRPr lang="pl-PL" sz="1300" dirty="0"/>
        </a:p>
      </dgm:t>
    </dgm:pt>
    <dgm:pt modelId="{2BD423F8-2B24-448F-A305-D28F89DE2F07}" type="parTrans" cxnId="{2D77BF6D-17F4-4BD4-9EEB-59016703FA45}">
      <dgm:prSet/>
      <dgm:spPr/>
      <dgm:t>
        <a:bodyPr/>
        <a:lstStyle/>
        <a:p>
          <a:endParaRPr lang="pl-PL"/>
        </a:p>
      </dgm:t>
    </dgm:pt>
    <dgm:pt modelId="{49F57A57-0847-4D57-86A5-0595209A2613}" type="sibTrans" cxnId="{2D77BF6D-17F4-4BD4-9EEB-59016703FA45}">
      <dgm:prSet/>
      <dgm:spPr/>
      <dgm:t>
        <a:bodyPr/>
        <a:lstStyle/>
        <a:p>
          <a:endParaRPr lang="pl-PL"/>
        </a:p>
      </dgm:t>
    </dgm:pt>
    <dgm:pt modelId="{53310FB6-0C44-44B4-A1AB-A9B5025B29F0}">
      <dgm:prSet custT="1"/>
      <dgm:spPr/>
      <dgm:t>
        <a:bodyPr/>
        <a:lstStyle/>
        <a:p>
          <a:pPr algn="just" rtl="0"/>
          <a:r>
            <a:rPr lang="pl-PL" sz="1300" b="1" dirty="0" smtClean="0">
              <a:solidFill>
                <a:schemeClr val="tx1"/>
              </a:solidFill>
            </a:rPr>
            <a:t>11</a:t>
          </a:r>
          <a:r>
            <a:rPr lang="pl-PL" sz="1300" dirty="0" smtClean="0">
              <a:solidFill>
                <a:schemeClr val="tx1"/>
              </a:solidFill>
            </a:rPr>
            <a:t> grupowych spotkań informacyjno – warsztatowych z; </a:t>
          </a:r>
          <a:r>
            <a:rPr lang="pl-PL" sz="1300" b="1" dirty="0" smtClean="0">
              <a:solidFill>
                <a:schemeClr val="tx1"/>
              </a:solidFill>
            </a:rPr>
            <a:t>psychologiem, dietetykiem, doradcą podatkowo-finansowym, fizjoterapeutą, instruktorem jogi</a:t>
          </a:r>
          <a:r>
            <a:rPr lang="pl-PL" sz="1300" dirty="0" smtClean="0">
              <a:solidFill>
                <a:schemeClr val="tx1"/>
              </a:solidFill>
            </a:rPr>
            <a:t>,  oraz </a:t>
          </a:r>
          <a:r>
            <a:rPr lang="pl-PL" sz="1300" b="1" dirty="0" smtClean="0">
              <a:solidFill>
                <a:schemeClr val="tx1"/>
              </a:solidFill>
            </a:rPr>
            <a:t>2 – dniowe warsztaty</a:t>
          </a:r>
          <a:r>
            <a:rPr lang="pl-PL" sz="1300" dirty="0" smtClean="0">
              <a:solidFill>
                <a:schemeClr val="tx1"/>
              </a:solidFill>
            </a:rPr>
            <a:t> </a:t>
          </a:r>
          <a:r>
            <a:rPr lang="pl-PL" sz="1300" b="1" dirty="0" smtClean="0">
              <a:solidFill>
                <a:schemeClr val="tx1"/>
              </a:solidFill>
            </a:rPr>
            <a:t>z zakresu pierwszej pomocy</a:t>
          </a:r>
          <a:r>
            <a:rPr lang="pl-PL" sz="1300" b="0" dirty="0" smtClean="0">
              <a:solidFill>
                <a:schemeClr val="tx1"/>
              </a:solidFill>
            </a:rPr>
            <a:t> </a:t>
          </a:r>
          <a:r>
            <a:rPr lang="pl-PL" sz="1300" dirty="0" smtClean="0">
              <a:solidFill>
                <a:schemeClr val="tx1"/>
              </a:solidFill>
            </a:rPr>
            <a:t>(</a:t>
          </a:r>
          <a:r>
            <a:rPr lang="pl-PL" sz="1300" i="1" dirty="0" smtClean="0">
              <a:solidFill>
                <a:schemeClr val="tx1"/>
              </a:solidFill>
            </a:rPr>
            <a:t>w ramach rekrutacji kandydatów do projektu pilotażowego „Czas na młodych” - realizowanego przez PUP)</a:t>
          </a:r>
          <a:r>
            <a:rPr lang="pl-PL" sz="1300" dirty="0" smtClean="0">
              <a:solidFill>
                <a:schemeClr val="tx1"/>
              </a:solidFill>
            </a:rPr>
            <a:t>.</a:t>
          </a:r>
          <a:endParaRPr lang="pl-PL" sz="1300" dirty="0">
            <a:solidFill>
              <a:schemeClr val="tx1"/>
            </a:solidFill>
          </a:endParaRPr>
        </a:p>
      </dgm:t>
    </dgm:pt>
    <dgm:pt modelId="{811C3CDB-924C-4232-A616-B972EFDA1AC8}" type="parTrans" cxnId="{C415FDFF-6C77-4509-99DF-DAE2FA9CBE1A}">
      <dgm:prSet/>
      <dgm:spPr/>
      <dgm:t>
        <a:bodyPr/>
        <a:lstStyle/>
        <a:p>
          <a:endParaRPr lang="pl-PL"/>
        </a:p>
      </dgm:t>
    </dgm:pt>
    <dgm:pt modelId="{C0F8786A-892A-4F1E-9201-97A52DDF0269}" type="sibTrans" cxnId="{C415FDFF-6C77-4509-99DF-DAE2FA9CBE1A}">
      <dgm:prSet/>
      <dgm:spPr/>
      <dgm:t>
        <a:bodyPr/>
        <a:lstStyle/>
        <a:p>
          <a:endParaRPr lang="pl-PL"/>
        </a:p>
      </dgm:t>
    </dgm:pt>
    <dgm:pt modelId="{A1A80446-B829-43D1-A585-F363D2980A0E}">
      <dgm:prSet custT="1"/>
      <dgm:spPr/>
      <dgm:t>
        <a:bodyPr/>
        <a:lstStyle/>
        <a:p>
          <a:pPr algn="just" rtl="0"/>
          <a:r>
            <a:rPr lang="pl-PL" sz="1200" dirty="0" smtClean="0">
              <a:solidFill>
                <a:schemeClr val="tx1"/>
              </a:solidFill>
            </a:rPr>
            <a:t> </a:t>
          </a:r>
          <a:r>
            <a:rPr lang="pl-PL" sz="1300" b="1" dirty="0" smtClean="0">
              <a:solidFill>
                <a:schemeClr val="tx1"/>
              </a:solidFill>
            </a:rPr>
            <a:t>3</a:t>
          </a:r>
          <a:r>
            <a:rPr lang="pl-PL" sz="1300" dirty="0" smtClean="0">
              <a:solidFill>
                <a:schemeClr val="tx1"/>
              </a:solidFill>
            </a:rPr>
            <a:t> spotkania z przedstawicielami </a:t>
          </a:r>
          <a:r>
            <a:rPr lang="pl-PL" sz="1300" b="1" dirty="0" smtClean="0">
              <a:solidFill>
                <a:schemeClr val="tx1"/>
              </a:solidFill>
            </a:rPr>
            <a:t>Wojskowego Centrum Rekrutacji w Pile</a:t>
          </a:r>
          <a:r>
            <a:rPr lang="pl-PL" sz="1300" dirty="0" smtClean="0">
              <a:solidFill>
                <a:schemeClr val="tx1"/>
              </a:solidFill>
            </a:rPr>
            <a:t>, w związku                         z prowadzonym naborem ochotników do pracy w służbach mundurowych RP. </a:t>
          </a:r>
          <a:endParaRPr lang="pl-PL" sz="1300" dirty="0">
            <a:solidFill>
              <a:schemeClr val="tx1"/>
            </a:solidFill>
          </a:endParaRPr>
        </a:p>
      </dgm:t>
    </dgm:pt>
    <dgm:pt modelId="{48A2E8A6-BAC3-41F4-A8B2-5214DFA84A4C}" type="parTrans" cxnId="{A873F91A-3EB6-4073-AD6C-069C86356C49}">
      <dgm:prSet/>
      <dgm:spPr/>
      <dgm:t>
        <a:bodyPr/>
        <a:lstStyle/>
        <a:p>
          <a:endParaRPr lang="pl-PL"/>
        </a:p>
      </dgm:t>
    </dgm:pt>
    <dgm:pt modelId="{AD1FBF64-ADF7-478F-8D02-66495A2FC7F3}" type="sibTrans" cxnId="{A873F91A-3EB6-4073-AD6C-069C86356C49}">
      <dgm:prSet/>
      <dgm:spPr/>
      <dgm:t>
        <a:bodyPr/>
        <a:lstStyle/>
        <a:p>
          <a:endParaRPr lang="pl-PL"/>
        </a:p>
      </dgm:t>
    </dgm:pt>
    <dgm:pt modelId="{A6BB2859-CF98-4E88-8CC0-C89D2C5FDE2E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</a:rPr>
            <a:t>W ramach informacji grupowych doradcy zawodowy zorganizowali:</a:t>
          </a:r>
          <a:endParaRPr lang="pl-PL" sz="1400" b="1" dirty="0">
            <a:solidFill>
              <a:schemeClr val="tx1"/>
            </a:solidFill>
          </a:endParaRPr>
        </a:p>
      </dgm:t>
    </dgm:pt>
    <dgm:pt modelId="{51275C6F-DACF-4AEE-B590-CDE16DE59975}" type="parTrans" cxnId="{2E531302-605D-4F17-AC3E-DDB9ED0C4D5F}">
      <dgm:prSet/>
      <dgm:spPr/>
      <dgm:t>
        <a:bodyPr/>
        <a:lstStyle/>
        <a:p>
          <a:endParaRPr lang="pl-PL"/>
        </a:p>
      </dgm:t>
    </dgm:pt>
    <dgm:pt modelId="{2D5AFFB8-8757-4BD5-B858-DA54375D5BAB}" type="sibTrans" cxnId="{2E531302-605D-4F17-AC3E-DDB9ED0C4D5F}">
      <dgm:prSet/>
      <dgm:spPr/>
      <dgm:t>
        <a:bodyPr/>
        <a:lstStyle/>
        <a:p>
          <a:endParaRPr lang="pl-PL"/>
        </a:p>
      </dgm:t>
    </dgm:pt>
    <dgm:pt modelId="{70403ABE-D37F-40B2-A427-3385F25100A1}">
      <dgm:prSet custT="1"/>
      <dgm:spPr/>
      <dgm:t>
        <a:bodyPr/>
        <a:lstStyle/>
        <a:p>
          <a:pPr algn="just" rtl="0"/>
          <a:r>
            <a:rPr lang="pl-PL" sz="1300" b="1" dirty="0" smtClean="0">
              <a:solidFill>
                <a:schemeClr val="tx1"/>
              </a:solidFill>
            </a:rPr>
            <a:t>7 </a:t>
          </a:r>
          <a:r>
            <a:rPr lang="pl-PL" sz="1300" b="0" dirty="0" smtClean="0">
              <a:solidFill>
                <a:schemeClr val="tx1"/>
              </a:solidFill>
            </a:rPr>
            <a:t>spotkań</a:t>
          </a:r>
          <a:r>
            <a:rPr lang="pl-PL" sz="1300" b="1" dirty="0" smtClean="0">
              <a:solidFill>
                <a:schemeClr val="tx1"/>
              </a:solidFill>
            </a:rPr>
            <a:t> z młodzieżą</a:t>
          </a:r>
          <a:r>
            <a:rPr lang="pl-PL" sz="1300" dirty="0" smtClean="0">
              <a:solidFill>
                <a:schemeClr val="tx1"/>
              </a:solidFill>
            </a:rPr>
            <a:t> </a:t>
          </a:r>
          <a:r>
            <a:rPr lang="pl-PL" sz="1300" b="1" dirty="0" smtClean="0">
              <a:solidFill>
                <a:schemeClr val="tx1"/>
              </a:solidFill>
            </a:rPr>
            <a:t>maturalną </a:t>
          </a:r>
          <a:r>
            <a:rPr lang="pl-PL" sz="1300" dirty="0" smtClean="0">
              <a:solidFill>
                <a:schemeClr val="tx1"/>
              </a:solidFill>
            </a:rPr>
            <a:t>z Liceum Ogólnokształcącego im. Św. Barbary w Chodzieży                i Zespołu Szkół zawodowych w Ratajach. Tematyka obejmowała lokalny rynek pracy, zawody przyszłości, nowoczesne procesy rekrutacyjne oraz zapoznano młodzież z ofertą usług Powiatowego Urzędu Pracy. </a:t>
          </a:r>
          <a:endParaRPr lang="pl-PL" sz="1300" dirty="0">
            <a:solidFill>
              <a:schemeClr val="tx1"/>
            </a:solidFill>
          </a:endParaRPr>
        </a:p>
      </dgm:t>
    </dgm:pt>
    <dgm:pt modelId="{87703160-A151-4B6B-841D-3E7C94AA8C60}" type="parTrans" cxnId="{19F0E20B-647C-43E1-9941-84D5E4BB82B9}">
      <dgm:prSet/>
      <dgm:spPr/>
      <dgm:t>
        <a:bodyPr/>
        <a:lstStyle/>
        <a:p>
          <a:endParaRPr lang="pl-PL"/>
        </a:p>
      </dgm:t>
    </dgm:pt>
    <dgm:pt modelId="{936F14C8-14FF-42B0-9843-96FF49872035}" type="sibTrans" cxnId="{19F0E20B-647C-43E1-9941-84D5E4BB82B9}">
      <dgm:prSet/>
      <dgm:spPr/>
      <dgm:t>
        <a:bodyPr/>
        <a:lstStyle/>
        <a:p>
          <a:endParaRPr lang="pl-PL"/>
        </a:p>
      </dgm:t>
    </dgm:pt>
    <dgm:pt modelId="{958E5B94-3133-47F6-9AE0-3CF636B9B310}" type="pres">
      <dgm:prSet presAssocID="{BD31FD37-1F59-43A7-9699-208873CB68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B5BD8E8-9A56-4546-B9A4-15FF841EC1FF}" type="pres">
      <dgm:prSet presAssocID="{A6BB2859-CF98-4E88-8CC0-C89D2C5FDE2E}" presName="parentText" presStyleLbl="node1" presStyleIdx="0" presStyleCnt="6" custScaleY="5464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54D687-7F6D-4AFA-AE2B-4A2318FF104E}" type="pres">
      <dgm:prSet presAssocID="{2D5AFFB8-8757-4BD5-B858-DA54375D5BAB}" presName="spacer" presStyleCnt="0"/>
      <dgm:spPr/>
    </dgm:pt>
    <dgm:pt modelId="{E3809025-92EF-4D05-90C9-26AB98C09EDF}" type="pres">
      <dgm:prSet presAssocID="{9456AA1D-1F22-40B5-B6BD-6EC4F6C416C6}" presName="parentText" presStyleLbl="node1" presStyleIdx="1" presStyleCnt="6" custScaleY="1016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A8CEC3-C1BD-4D02-9B0F-B851267C2C1F}" type="pres">
      <dgm:prSet presAssocID="{B151A18B-B510-40BF-B4C7-094AD3E4BDC9}" presName="spacer" presStyleCnt="0"/>
      <dgm:spPr/>
    </dgm:pt>
    <dgm:pt modelId="{21DE7689-2D64-4054-BE58-2ACA6718C4D0}" type="pres">
      <dgm:prSet presAssocID="{A1A80446-B829-43D1-A585-F363D2980A0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BA502E-A771-4EA6-908D-AD4856D39BA6}" type="pres">
      <dgm:prSet presAssocID="{AD1FBF64-ADF7-478F-8D02-66495A2FC7F3}" presName="spacer" presStyleCnt="0"/>
      <dgm:spPr/>
    </dgm:pt>
    <dgm:pt modelId="{2C1DBB3E-B262-49A4-BC97-990C021D4A54}" type="pres">
      <dgm:prSet presAssocID="{263ADB37-6C04-4310-81A9-F4DF24537C2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4D68FA-2791-49C4-BBCD-DAA204DF7254}" type="pres">
      <dgm:prSet presAssocID="{49F57A57-0847-4D57-86A5-0595209A2613}" presName="spacer" presStyleCnt="0"/>
      <dgm:spPr/>
    </dgm:pt>
    <dgm:pt modelId="{B8878B11-2005-4246-A70B-61433304754F}" type="pres">
      <dgm:prSet presAssocID="{53310FB6-0C44-44B4-A1AB-A9B5025B29F0}" presName="parentText" presStyleLbl="node1" presStyleIdx="4" presStyleCnt="6" custScaleY="1314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99F179-E85D-4FAF-90A9-D01A6016EE48}" type="pres">
      <dgm:prSet presAssocID="{C0F8786A-892A-4F1E-9201-97A52DDF0269}" presName="spacer" presStyleCnt="0"/>
      <dgm:spPr/>
    </dgm:pt>
    <dgm:pt modelId="{D1C96652-F153-44E6-88EB-0068183406F3}" type="pres">
      <dgm:prSet presAssocID="{70403ABE-D37F-40B2-A427-3385F25100A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9E7E88-B116-4244-9C43-54664A8C9B24}" type="presOf" srcId="{53310FB6-0C44-44B4-A1AB-A9B5025B29F0}" destId="{B8878B11-2005-4246-A70B-61433304754F}" srcOrd="0" destOrd="0" presId="urn:microsoft.com/office/officeart/2005/8/layout/vList2"/>
    <dgm:cxn modelId="{2E531302-605D-4F17-AC3E-DDB9ED0C4D5F}" srcId="{BD31FD37-1F59-43A7-9699-208873CB687A}" destId="{A6BB2859-CF98-4E88-8CC0-C89D2C5FDE2E}" srcOrd="0" destOrd="0" parTransId="{51275C6F-DACF-4AEE-B590-CDE16DE59975}" sibTransId="{2D5AFFB8-8757-4BD5-B858-DA54375D5BAB}"/>
    <dgm:cxn modelId="{2D77BF6D-17F4-4BD4-9EEB-59016703FA45}" srcId="{BD31FD37-1F59-43A7-9699-208873CB687A}" destId="{263ADB37-6C04-4310-81A9-F4DF24537C2D}" srcOrd="3" destOrd="0" parTransId="{2BD423F8-2B24-448F-A305-D28F89DE2F07}" sibTransId="{49F57A57-0847-4D57-86A5-0595209A2613}"/>
    <dgm:cxn modelId="{19F0E20B-647C-43E1-9941-84D5E4BB82B9}" srcId="{BD31FD37-1F59-43A7-9699-208873CB687A}" destId="{70403ABE-D37F-40B2-A427-3385F25100A1}" srcOrd="5" destOrd="0" parTransId="{87703160-A151-4B6B-841D-3E7C94AA8C60}" sibTransId="{936F14C8-14FF-42B0-9843-96FF49872035}"/>
    <dgm:cxn modelId="{B363AB1A-58DC-4D2D-B123-05EE818A037F}" type="presOf" srcId="{A1A80446-B829-43D1-A585-F363D2980A0E}" destId="{21DE7689-2D64-4054-BE58-2ACA6718C4D0}" srcOrd="0" destOrd="0" presId="urn:microsoft.com/office/officeart/2005/8/layout/vList2"/>
    <dgm:cxn modelId="{C415FDFF-6C77-4509-99DF-DAE2FA9CBE1A}" srcId="{BD31FD37-1F59-43A7-9699-208873CB687A}" destId="{53310FB6-0C44-44B4-A1AB-A9B5025B29F0}" srcOrd="4" destOrd="0" parTransId="{811C3CDB-924C-4232-A616-B972EFDA1AC8}" sibTransId="{C0F8786A-892A-4F1E-9201-97A52DDF0269}"/>
    <dgm:cxn modelId="{A33DA104-26FA-4C96-95B6-2DF42C3184BE}" type="presOf" srcId="{A6BB2859-CF98-4E88-8CC0-C89D2C5FDE2E}" destId="{7B5BD8E8-9A56-4546-B9A4-15FF841EC1FF}" srcOrd="0" destOrd="0" presId="urn:microsoft.com/office/officeart/2005/8/layout/vList2"/>
    <dgm:cxn modelId="{DB34BBB0-3DE0-4F8B-A534-F92F2F9EC73E}" type="presOf" srcId="{BD31FD37-1F59-43A7-9699-208873CB687A}" destId="{958E5B94-3133-47F6-9AE0-3CF636B9B310}" srcOrd="0" destOrd="0" presId="urn:microsoft.com/office/officeart/2005/8/layout/vList2"/>
    <dgm:cxn modelId="{9019E07F-3275-400A-8ED4-112C74C247E1}" type="presOf" srcId="{263ADB37-6C04-4310-81A9-F4DF24537C2D}" destId="{2C1DBB3E-B262-49A4-BC97-990C021D4A54}" srcOrd="0" destOrd="0" presId="urn:microsoft.com/office/officeart/2005/8/layout/vList2"/>
    <dgm:cxn modelId="{FF2552A3-CC0D-4824-B1B7-CA0F8D1389A1}" type="presOf" srcId="{70403ABE-D37F-40B2-A427-3385F25100A1}" destId="{D1C96652-F153-44E6-88EB-0068183406F3}" srcOrd="0" destOrd="0" presId="urn:microsoft.com/office/officeart/2005/8/layout/vList2"/>
    <dgm:cxn modelId="{6FBC0AAC-0137-44F5-A534-D3ACBDCB8F43}" type="presOf" srcId="{9456AA1D-1F22-40B5-B6BD-6EC4F6C416C6}" destId="{E3809025-92EF-4D05-90C9-26AB98C09EDF}" srcOrd="0" destOrd="0" presId="urn:microsoft.com/office/officeart/2005/8/layout/vList2"/>
    <dgm:cxn modelId="{7F5F170D-0C4D-4D26-961F-C25372621894}" srcId="{BD31FD37-1F59-43A7-9699-208873CB687A}" destId="{9456AA1D-1F22-40B5-B6BD-6EC4F6C416C6}" srcOrd="1" destOrd="0" parTransId="{6297D2D2-DEAD-43B6-8E01-2C0D3C0C8253}" sibTransId="{B151A18B-B510-40BF-B4C7-094AD3E4BDC9}"/>
    <dgm:cxn modelId="{A873F91A-3EB6-4073-AD6C-069C86356C49}" srcId="{BD31FD37-1F59-43A7-9699-208873CB687A}" destId="{A1A80446-B829-43D1-A585-F363D2980A0E}" srcOrd="2" destOrd="0" parTransId="{48A2E8A6-BAC3-41F4-A8B2-5214DFA84A4C}" sibTransId="{AD1FBF64-ADF7-478F-8D02-66495A2FC7F3}"/>
    <dgm:cxn modelId="{B7F9D28F-F0ED-4073-B720-82214C207DE9}" type="presParOf" srcId="{958E5B94-3133-47F6-9AE0-3CF636B9B310}" destId="{7B5BD8E8-9A56-4546-B9A4-15FF841EC1FF}" srcOrd="0" destOrd="0" presId="urn:microsoft.com/office/officeart/2005/8/layout/vList2"/>
    <dgm:cxn modelId="{DDA95752-97A9-45A1-A6C4-7903EDFB5813}" type="presParOf" srcId="{958E5B94-3133-47F6-9AE0-3CF636B9B310}" destId="{3C54D687-7F6D-4AFA-AE2B-4A2318FF104E}" srcOrd="1" destOrd="0" presId="urn:microsoft.com/office/officeart/2005/8/layout/vList2"/>
    <dgm:cxn modelId="{B7B617CC-D46C-4434-944B-49755EDF0B6A}" type="presParOf" srcId="{958E5B94-3133-47F6-9AE0-3CF636B9B310}" destId="{E3809025-92EF-4D05-90C9-26AB98C09EDF}" srcOrd="2" destOrd="0" presId="urn:microsoft.com/office/officeart/2005/8/layout/vList2"/>
    <dgm:cxn modelId="{B97702E9-EE02-4396-82B6-7526DA3074B0}" type="presParOf" srcId="{958E5B94-3133-47F6-9AE0-3CF636B9B310}" destId="{41A8CEC3-C1BD-4D02-9B0F-B851267C2C1F}" srcOrd="3" destOrd="0" presId="urn:microsoft.com/office/officeart/2005/8/layout/vList2"/>
    <dgm:cxn modelId="{D564E648-EFBF-4C7E-AFE4-3C9608F79394}" type="presParOf" srcId="{958E5B94-3133-47F6-9AE0-3CF636B9B310}" destId="{21DE7689-2D64-4054-BE58-2ACA6718C4D0}" srcOrd="4" destOrd="0" presId="urn:microsoft.com/office/officeart/2005/8/layout/vList2"/>
    <dgm:cxn modelId="{829385CC-E13F-4C8A-9266-668708138BE1}" type="presParOf" srcId="{958E5B94-3133-47F6-9AE0-3CF636B9B310}" destId="{A8BA502E-A771-4EA6-908D-AD4856D39BA6}" srcOrd="5" destOrd="0" presId="urn:microsoft.com/office/officeart/2005/8/layout/vList2"/>
    <dgm:cxn modelId="{AA62C65F-DB20-4B12-80B0-61D5EFFC6B00}" type="presParOf" srcId="{958E5B94-3133-47F6-9AE0-3CF636B9B310}" destId="{2C1DBB3E-B262-49A4-BC97-990C021D4A54}" srcOrd="6" destOrd="0" presId="urn:microsoft.com/office/officeart/2005/8/layout/vList2"/>
    <dgm:cxn modelId="{D1FE759A-9E2D-45DD-943C-5CE084C85970}" type="presParOf" srcId="{958E5B94-3133-47F6-9AE0-3CF636B9B310}" destId="{2F4D68FA-2791-49C4-BBCD-DAA204DF7254}" srcOrd="7" destOrd="0" presId="urn:microsoft.com/office/officeart/2005/8/layout/vList2"/>
    <dgm:cxn modelId="{07678CE7-F76B-4829-845C-338CDA81E08F}" type="presParOf" srcId="{958E5B94-3133-47F6-9AE0-3CF636B9B310}" destId="{B8878B11-2005-4246-A70B-61433304754F}" srcOrd="8" destOrd="0" presId="urn:microsoft.com/office/officeart/2005/8/layout/vList2"/>
    <dgm:cxn modelId="{D43E1B47-513B-40A6-A625-91366DD78DF0}" type="presParOf" srcId="{958E5B94-3133-47F6-9AE0-3CF636B9B310}" destId="{D799F179-E85D-4FAF-90A9-D01A6016EE48}" srcOrd="9" destOrd="0" presId="urn:microsoft.com/office/officeart/2005/8/layout/vList2"/>
    <dgm:cxn modelId="{B126F382-2498-428F-8CD2-A79C4ED20ACF}" type="presParOf" srcId="{958E5B94-3133-47F6-9AE0-3CF636B9B310}" destId="{D1C96652-F153-44E6-88EB-0068183406F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F917BB8-33F1-4EB6-8CFE-45CAB68709AC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C9CD3DB6-E6B0-4976-8B1E-CD8C830BADD4}">
      <dgm:prSet phldrT="[Tekst]" custT="1"/>
      <dgm:spPr/>
      <dgm:t>
        <a:bodyPr/>
        <a:lstStyle/>
        <a:p>
          <a:r>
            <a:rPr lang="pl-PL" sz="1050" b="1" dirty="0" smtClean="0">
              <a:solidFill>
                <a:schemeClr val="tx1"/>
              </a:solidFill>
            </a:rPr>
            <a:t>Budowlana</a:t>
          </a:r>
          <a:endParaRPr lang="pl-PL" sz="1050" b="1" dirty="0">
            <a:solidFill>
              <a:schemeClr val="tx1"/>
            </a:solidFill>
          </a:endParaRPr>
        </a:p>
      </dgm:t>
    </dgm:pt>
    <dgm:pt modelId="{FEAC2C92-A916-4D3F-98D2-9481F0E4B622}" type="parTrans" cxnId="{12946D0C-90D6-4D98-83D6-C85A36A4B180}">
      <dgm:prSet/>
      <dgm:spPr/>
      <dgm:t>
        <a:bodyPr/>
        <a:lstStyle/>
        <a:p>
          <a:endParaRPr lang="pl-PL"/>
        </a:p>
      </dgm:t>
    </dgm:pt>
    <dgm:pt modelId="{FC3AA0B7-2E73-4F82-A552-37047F293E2A}" type="sibTrans" cxnId="{12946D0C-90D6-4D98-83D6-C85A36A4B180}">
      <dgm:prSet/>
      <dgm:spPr/>
      <dgm:t>
        <a:bodyPr/>
        <a:lstStyle/>
        <a:p>
          <a:endParaRPr lang="pl-PL"/>
        </a:p>
      </dgm:t>
    </dgm:pt>
    <dgm:pt modelId="{E3B1270E-33C4-43AD-9FD4-547C604ACAD9}">
      <dgm:prSet phldrT="[Tekst]" custT="1"/>
      <dgm:spPr/>
      <dgm:t>
        <a:bodyPr/>
        <a:lstStyle/>
        <a:p>
          <a:r>
            <a:rPr lang="pl-PL" sz="1050" b="1" dirty="0" smtClean="0">
              <a:solidFill>
                <a:schemeClr val="tx1"/>
              </a:solidFill>
            </a:rPr>
            <a:t>Finansowa</a:t>
          </a:r>
          <a:endParaRPr lang="pl-PL" sz="1050" b="1" dirty="0">
            <a:solidFill>
              <a:schemeClr val="tx1"/>
            </a:solidFill>
          </a:endParaRPr>
        </a:p>
      </dgm:t>
    </dgm:pt>
    <dgm:pt modelId="{72D45849-E1F2-4B1A-8013-02DAD11A182B}" type="parTrans" cxnId="{4AB6A98B-35DA-44D7-B9D6-4F83113DF85D}">
      <dgm:prSet/>
      <dgm:spPr/>
      <dgm:t>
        <a:bodyPr/>
        <a:lstStyle/>
        <a:p>
          <a:endParaRPr lang="pl-PL"/>
        </a:p>
      </dgm:t>
    </dgm:pt>
    <dgm:pt modelId="{807290DE-B59D-40CB-8529-59B6D9E6A3A4}" type="sibTrans" cxnId="{4AB6A98B-35DA-44D7-B9D6-4F83113DF85D}">
      <dgm:prSet/>
      <dgm:spPr/>
      <dgm:t>
        <a:bodyPr/>
        <a:lstStyle/>
        <a:p>
          <a:endParaRPr lang="pl-PL"/>
        </a:p>
      </dgm:t>
    </dgm:pt>
    <dgm:pt modelId="{E83F1E7C-9AEF-4879-B6A5-B0573245E17E}">
      <dgm:prSet phldrT="[Tekst]" custT="1"/>
      <dgm:spPr/>
      <dgm:t>
        <a:bodyPr/>
        <a:lstStyle/>
        <a:p>
          <a:r>
            <a:rPr lang="pl-PL" sz="1050" b="1" dirty="0" smtClean="0">
              <a:solidFill>
                <a:schemeClr val="tx1"/>
              </a:solidFill>
            </a:rPr>
            <a:t>Transportowo – logistyczna</a:t>
          </a:r>
          <a:endParaRPr lang="pl-PL" sz="1050" b="1" dirty="0">
            <a:solidFill>
              <a:schemeClr val="tx1"/>
            </a:solidFill>
          </a:endParaRPr>
        </a:p>
      </dgm:t>
    </dgm:pt>
    <dgm:pt modelId="{F6B81A9E-986C-4DDA-87C2-6A778EFB435E}" type="parTrans" cxnId="{8C97D16E-D437-4A2C-8422-F36916B3CEE7}">
      <dgm:prSet/>
      <dgm:spPr/>
      <dgm:t>
        <a:bodyPr/>
        <a:lstStyle/>
        <a:p>
          <a:endParaRPr lang="pl-PL"/>
        </a:p>
      </dgm:t>
    </dgm:pt>
    <dgm:pt modelId="{8A1646C9-6B1D-4994-A924-9A9C401DF548}" type="sibTrans" cxnId="{8C97D16E-D437-4A2C-8422-F36916B3CEE7}">
      <dgm:prSet/>
      <dgm:spPr/>
      <dgm:t>
        <a:bodyPr/>
        <a:lstStyle/>
        <a:p>
          <a:endParaRPr lang="pl-PL"/>
        </a:p>
      </dgm:t>
    </dgm:pt>
    <dgm:pt modelId="{33EE4A88-8AAE-4406-AE59-742D121FEE55}">
      <dgm:prSet phldrT="[Tekst]" custT="1"/>
      <dgm:spPr/>
      <dgm:t>
        <a:bodyPr/>
        <a:lstStyle/>
        <a:p>
          <a:r>
            <a:rPr lang="pl-PL" sz="1050" b="1" dirty="0" smtClean="0">
              <a:solidFill>
                <a:schemeClr val="tx1"/>
              </a:solidFill>
            </a:rPr>
            <a:t>Medyczno-opiekuńcza</a:t>
          </a:r>
          <a:endParaRPr lang="pl-PL" sz="1050" b="1" dirty="0">
            <a:solidFill>
              <a:schemeClr val="tx1"/>
            </a:solidFill>
          </a:endParaRPr>
        </a:p>
      </dgm:t>
    </dgm:pt>
    <dgm:pt modelId="{38D6CC48-E83E-4B65-B92F-AF6D58984A19}" type="parTrans" cxnId="{79982CB1-2386-4C91-89F6-9DBE8C7D086F}">
      <dgm:prSet/>
      <dgm:spPr/>
      <dgm:t>
        <a:bodyPr/>
        <a:lstStyle/>
        <a:p>
          <a:endParaRPr lang="pl-PL"/>
        </a:p>
      </dgm:t>
    </dgm:pt>
    <dgm:pt modelId="{7ABC0707-579D-4FB1-B307-AB58D99D198B}" type="sibTrans" cxnId="{79982CB1-2386-4C91-89F6-9DBE8C7D086F}">
      <dgm:prSet/>
      <dgm:spPr/>
      <dgm:t>
        <a:bodyPr/>
        <a:lstStyle/>
        <a:p>
          <a:endParaRPr lang="pl-PL"/>
        </a:p>
      </dgm:t>
    </dgm:pt>
    <dgm:pt modelId="{DDADDB60-7041-419A-9F87-307695C5CB94}">
      <dgm:prSet phldrT="[Tekst]" custT="1"/>
      <dgm:spPr/>
      <dgm:t>
        <a:bodyPr/>
        <a:lstStyle/>
        <a:p>
          <a:r>
            <a:rPr lang="pl-PL" sz="1050" b="1" dirty="0" smtClean="0">
              <a:solidFill>
                <a:schemeClr val="tx1"/>
              </a:solidFill>
            </a:rPr>
            <a:t>Produkcyjna</a:t>
          </a:r>
          <a:endParaRPr lang="pl-PL" sz="1050" b="1" dirty="0">
            <a:solidFill>
              <a:schemeClr val="tx1"/>
            </a:solidFill>
          </a:endParaRPr>
        </a:p>
      </dgm:t>
    </dgm:pt>
    <dgm:pt modelId="{38F3AE06-8944-4FBA-9F25-B42008E30104}" type="parTrans" cxnId="{368FC38D-8EFF-44A6-BEB1-7C4447D433B7}">
      <dgm:prSet/>
      <dgm:spPr/>
      <dgm:t>
        <a:bodyPr/>
        <a:lstStyle/>
        <a:p>
          <a:endParaRPr lang="pl-PL"/>
        </a:p>
      </dgm:t>
    </dgm:pt>
    <dgm:pt modelId="{3666F063-BA97-4138-9A79-5E50FD760534}" type="sibTrans" cxnId="{368FC38D-8EFF-44A6-BEB1-7C4447D433B7}">
      <dgm:prSet/>
      <dgm:spPr/>
      <dgm:t>
        <a:bodyPr/>
        <a:lstStyle/>
        <a:p>
          <a:endParaRPr lang="pl-PL"/>
        </a:p>
      </dgm:t>
    </dgm:pt>
    <dgm:pt modelId="{CA6C1127-24C8-422C-BE25-7BCA1BA40A29}">
      <dgm:prSet phldrT="[Tekst]" custT="1"/>
      <dgm:spPr/>
      <dgm:t>
        <a:bodyPr/>
        <a:lstStyle/>
        <a:p>
          <a:r>
            <a:rPr lang="pl-PL" sz="1050" b="1" dirty="0" smtClean="0">
              <a:solidFill>
                <a:schemeClr val="tx1"/>
              </a:solidFill>
            </a:rPr>
            <a:t>Edukacyjna</a:t>
          </a:r>
          <a:endParaRPr lang="pl-PL" sz="1050" b="1" dirty="0">
            <a:solidFill>
              <a:schemeClr val="tx1"/>
            </a:solidFill>
          </a:endParaRPr>
        </a:p>
      </dgm:t>
    </dgm:pt>
    <dgm:pt modelId="{B294D0E6-2F8B-4447-B784-1B7C849F907D}" type="parTrans" cxnId="{3243C18A-70EC-4AB1-B2F1-BBDB1F1C4E60}">
      <dgm:prSet/>
      <dgm:spPr/>
      <dgm:t>
        <a:bodyPr/>
        <a:lstStyle/>
        <a:p>
          <a:endParaRPr lang="pl-PL"/>
        </a:p>
      </dgm:t>
    </dgm:pt>
    <dgm:pt modelId="{18E5367F-D010-4B32-97F6-47EC6CE690FF}" type="sibTrans" cxnId="{3243C18A-70EC-4AB1-B2F1-BBDB1F1C4E60}">
      <dgm:prSet/>
      <dgm:spPr/>
      <dgm:t>
        <a:bodyPr/>
        <a:lstStyle/>
        <a:p>
          <a:endParaRPr lang="pl-PL"/>
        </a:p>
      </dgm:t>
    </dgm:pt>
    <dgm:pt modelId="{AE59DBF3-7328-48D7-AF39-62ED89720D99}" type="pres">
      <dgm:prSet presAssocID="{5F917BB8-33F1-4EB6-8CFE-45CAB68709AC}" presName="Name0" presStyleCnt="0">
        <dgm:presLayoutVars>
          <dgm:dir/>
          <dgm:animLvl val="lvl"/>
          <dgm:resizeHandles val="exact"/>
        </dgm:presLayoutVars>
      </dgm:prSet>
      <dgm:spPr/>
    </dgm:pt>
    <dgm:pt modelId="{64754ABD-C565-492C-B921-C05EC0FDA092}" type="pres">
      <dgm:prSet presAssocID="{C9CD3DB6-E6B0-4976-8B1E-CD8C830BADD4}" presName="parTxOnly" presStyleLbl="node1" presStyleIdx="0" presStyleCnt="6" custScaleX="109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4E135C-8190-45B1-878B-D1FE00249483}" type="pres">
      <dgm:prSet presAssocID="{FC3AA0B7-2E73-4F82-A552-37047F293E2A}" presName="parTxOnlySpace" presStyleCnt="0"/>
      <dgm:spPr/>
    </dgm:pt>
    <dgm:pt modelId="{735B41E9-ADA8-458A-8B53-443963EA748D}" type="pres">
      <dgm:prSet presAssocID="{33EE4A88-8AAE-4406-AE59-742D121FEE55}" presName="parTxOnly" presStyleLbl="node1" presStyleIdx="1" presStyleCnt="6" custScaleX="117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67ECEC-0235-4A9C-BD2F-8FEFEEC6D6C9}" type="pres">
      <dgm:prSet presAssocID="{7ABC0707-579D-4FB1-B307-AB58D99D198B}" presName="parTxOnlySpace" presStyleCnt="0"/>
      <dgm:spPr/>
    </dgm:pt>
    <dgm:pt modelId="{76334A04-B2CD-43D4-84CA-78AE53E934AA}" type="pres">
      <dgm:prSet presAssocID="{DDADDB60-7041-419A-9F87-307695C5CB94}" presName="parTxOnly" presStyleLbl="node1" presStyleIdx="2" presStyleCnt="6" custScaleX="116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F15C0C-5D26-4A59-B90F-E522859A2D8E}" type="pres">
      <dgm:prSet presAssocID="{3666F063-BA97-4138-9A79-5E50FD760534}" presName="parTxOnlySpace" presStyleCnt="0"/>
      <dgm:spPr/>
    </dgm:pt>
    <dgm:pt modelId="{4D0B17D6-13B6-47A0-902F-BDCE545954BE}" type="pres">
      <dgm:prSet presAssocID="{E83F1E7C-9AEF-4879-B6A5-B0573245E17E}" presName="parTxOnly" presStyleLbl="node1" presStyleIdx="3" presStyleCnt="6" custScaleX="129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98FC96-A729-46B8-B481-8A955F83FF30}" type="pres">
      <dgm:prSet presAssocID="{8A1646C9-6B1D-4994-A924-9A9C401DF548}" presName="parTxOnlySpace" presStyleCnt="0"/>
      <dgm:spPr/>
    </dgm:pt>
    <dgm:pt modelId="{CCA27517-199E-47A4-86DB-ECC7DF57F268}" type="pres">
      <dgm:prSet presAssocID="{CA6C1127-24C8-422C-BE25-7BCA1BA40A29}" presName="parTxOnly" presStyleLbl="node1" presStyleIdx="4" presStyleCnt="6" custScaleX="115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77F5E9-EF85-4A59-9C89-EEB185ABE28B}" type="pres">
      <dgm:prSet presAssocID="{18E5367F-D010-4B32-97F6-47EC6CE690FF}" presName="parTxOnlySpace" presStyleCnt="0"/>
      <dgm:spPr/>
    </dgm:pt>
    <dgm:pt modelId="{78416EDF-7F5A-41AA-AAD6-40EECAAAD9C5}" type="pres">
      <dgm:prSet presAssocID="{E3B1270E-33C4-43AD-9FD4-547C604ACAD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982CB1-2386-4C91-89F6-9DBE8C7D086F}" srcId="{5F917BB8-33F1-4EB6-8CFE-45CAB68709AC}" destId="{33EE4A88-8AAE-4406-AE59-742D121FEE55}" srcOrd="1" destOrd="0" parTransId="{38D6CC48-E83E-4B65-B92F-AF6D58984A19}" sibTransId="{7ABC0707-579D-4FB1-B307-AB58D99D198B}"/>
    <dgm:cxn modelId="{EC2606ED-6EC8-420D-AA00-576EB0658639}" type="presOf" srcId="{33EE4A88-8AAE-4406-AE59-742D121FEE55}" destId="{735B41E9-ADA8-458A-8B53-443963EA748D}" srcOrd="0" destOrd="0" presId="urn:microsoft.com/office/officeart/2005/8/layout/chevron1"/>
    <dgm:cxn modelId="{83AF796C-ECAB-48AB-BADD-F38F2916F696}" type="presOf" srcId="{C9CD3DB6-E6B0-4976-8B1E-CD8C830BADD4}" destId="{64754ABD-C565-492C-B921-C05EC0FDA092}" srcOrd="0" destOrd="0" presId="urn:microsoft.com/office/officeart/2005/8/layout/chevron1"/>
    <dgm:cxn modelId="{578747ED-8070-44B9-9CC5-F0FA40BE7573}" type="presOf" srcId="{E83F1E7C-9AEF-4879-B6A5-B0573245E17E}" destId="{4D0B17D6-13B6-47A0-902F-BDCE545954BE}" srcOrd="0" destOrd="0" presId="urn:microsoft.com/office/officeart/2005/8/layout/chevron1"/>
    <dgm:cxn modelId="{3243C18A-70EC-4AB1-B2F1-BBDB1F1C4E60}" srcId="{5F917BB8-33F1-4EB6-8CFE-45CAB68709AC}" destId="{CA6C1127-24C8-422C-BE25-7BCA1BA40A29}" srcOrd="4" destOrd="0" parTransId="{B294D0E6-2F8B-4447-B784-1B7C849F907D}" sibTransId="{18E5367F-D010-4B32-97F6-47EC6CE690FF}"/>
    <dgm:cxn modelId="{4AB6A98B-35DA-44D7-B9D6-4F83113DF85D}" srcId="{5F917BB8-33F1-4EB6-8CFE-45CAB68709AC}" destId="{E3B1270E-33C4-43AD-9FD4-547C604ACAD9}" srcOrd="5" destOrd="0" parTransId="{72D45849-E1F2-4B1A-8013-02DAD11A182B}" sibTransId="{807290DE-B59D-40CB-8529-59B6D9E6A3A4}"/>
    <dgm:cxn modelId="{9323ED25-8382-4B09-BE02-4CCEAF4C6FBF}" type="presOf" srcId="{E3B1270E-33C4-43AD-9FD4-547C604ACAD9}" destId="{78416EDF-7F5A-41AA-AAD6-40EECAAAD9C5}" srcOrd="0" destOrd="0" presId="urn:microsoft.com/office/officeart/2005/8/layout/chevron1"/>
    <dgm:cxn modelId="{8C97D16E-D437-4A2C-8422-F36916B3CEE7}" srcId="{5F917BB8-33F1-4EB6-8CFE-45CAB68709AC}" destId="{E83F1E7C-9AEF-4879-B6A5-B0573245E17E}" srcOrd="3" destOrd="0" parTransId="{F6B81A9E-986C-4DDA-87C2-6A778EFB435E}" sibTransId="{8A1646C9-6B1D-4994-A924-9A9C401DF548}"/>
    <dgm:cxn modelId="{FA4CE8D0-5ABF-47CA-9B37-1825CB35CAF9}" type="presOf" srcId="{5F917BB8-33F1-4EB6-8CFE-45CAB68709AC}" destId="{AE59DBF3-7328-48D7-AF39-62ED89720D99}" srcOrd="0" destOrd="0" presId="urn:microsoft.com/office/officeart/2005/8/layout/chevron1"/>
    <dgm:cxn modelId="{961DA5FB-AB78-401F-82CC-C3C5C5FDCEB5}" type="presOf" srcId="{DDADDB60-7041-419A-9F87-307695C5CB94}" destId="{76334A04-B2CD-43D4-84CA-78AE53E934AA}" srcOrd="0" destOrd="0" presId="urn:microsoft.com/office/officeart/2005/8/layout/chevron1"/>
    <dgm:cxn modelId="{7334FE7C-3177-4AF4-9841-112A062110AB}" type="presOf" srcId="{CA6C1127-24C8-422C-BE25-7BCA1BA40A29}" destId="{CCA27517-199E-47A4-86DB-ECC7DF57F268}" srcOrd="0" destOrd="0" presId="urn:microsoft.com/office/officeart/2005/8/layout/chevron1"/>
    <dgm:cxn modelId="{368FC38D-8EFF-44A6-BEB1-7C4447D433B7}" srcId="{5F917BB8-33F1-4EB6-8CFE-45CAB68709AC}" destId="{DDADDB60-7041-419A-9F87-307695C5CB94}" srcOrd="2" destOrd="0" parTransId="{38F3AE06-8944-4FBA-9F25-B42008E30104}" sibTransId="{3666F063-BA97-4138-9A79-5E50FD760534}"/>
    <dgm:cxn modelId="{12946D0C-90D6-4D98-83D6-C85A36A4B180}" srcId="{5F917BB8-33F1-4EB6-8CFE-45CAB68709AC}" destId="{C9CD3DB6-E6B0-4976-8B1E-CD8C830BADD4}" srcOrd="0" destOrd="0" parTransId="{FEAC2C92-A916-4D3F-98D2-9481F0E4B622}" sibTransId="{FC3AA0B7-2E73-4F82-A552-37047F293E2A}"/>
    <dgm:cxn modelId="{D7EA5F8D-49AD-46FD-96C1-08DC4E93FA9A}" type="presParOf" srcId="{AE59DBF3-7328-48D7-AF39-62ED89720D99}" destId="{64754ABD-C565-492C-B921-C05EC0FDA092}" srcOrd="0" destOrd="0" presId="urn:microsoft.com/office/officeart/2005/8/layout/chevron1"/>
    <dgm:cxn modelId="{6AA9F47A-E26D-4457-9629-7538C27BACE8}" type="presParOf" srcId="{AE59DBF3-7328-48D7-AF39-62ED89720D99}" destId="{2E4E135C-8190-45B1-878B-D1FE00249483}" srcOrd="1" destOrd="0" presId="urn:microsoft.com/office/officeart/2005/8/layout/chevron1"/>
    <dgm:cxn modelId="{29A91F22-0FAE-43AA-81D7-BF48B97A0538}" type="presParOf" srcId="{AE59DBF3-7328-48D7-AF39-62ED89720D99}" destId="{735B41E9-ADA8-458A-8B53-443963EA748D}" srcOrd="2" destOrd="0" presId="urn:microsoft.com/office/officeart/2005/8/layout/chevron1"/>
    <dgm:cxn modelId="{0F74DAAC-965F-410D-B476-3CB5B1CD775B}" type="presParOf" srcId="{AE59DBF3-7328-48D7-AF39-62ED89720D99}" destId="{D867ECEC-0235-4A9C-BD2F-8FEFEEC6D6C9}" srcOrd="3" destOrd="0" presId="urn:microsoft.com/office/officeart/2005/8/layout/chevron1"/>
    <dgm:cxn modelId="{9283AFA6-2ED4-42CE-A4C5-B62A3D60657D}" type="presParOf" srcId="{AE59DBF3-7328-48D7-AF39-62ED89720D99}" destId="{76334A04-B2CD-43D4-84CA-78AE53E934AA}" srcOrd="4" destOrd="0" presId="urn:microsoft.com/office/officeart/2005/8/layout/chevron1"/>
    <dgm:cxn modelId="{BA8AE645-A934-4B81-B83C-40F3F7EC4D83}" type="presParOf" srcId="{AE59DBF3-7328-48D7-AF39-62ED89720D99}" destId="{12F15C0C-5D26-4A59-B90F-E522859A2D8E}" srcOrd="5" destOrd="0" presId="urn:microsoft.com/office/officeart/2005/8/layout/chevron1"/>
    <dgm:cxn modelId="{D1779D03-8A44-47F0-BDAE-2E742854FF7D}" type="presParOf" srcId="{AE59DBF3-7328-48D7-AF39-62ED89720D99}" destId="{4D0B17D6-13B6-47A0-902F-BDCE545954BE}" srcOrd="6" destOrd="0" presId="urn:microsoft.com/office/officeart/2005/8/layout/chevron1"/>
    <dgm:cxn modelId="{952785AE-1CCA-4161-983E-22A0A0BF4F79}" type="presParOf" srcId="{AE59DBF3-7328-48D7-AF39-62ED89720D99}" destId="{5398FC96-A729-46B8-B481-8A955F83FF30}" srcOrd="7" destOrd="0" presId="urn:microsoft.com/office/officeart/2005/8/layout/chevron1"/>
    <dgm:cxn modelId="{A9F509F5-242D-4C9B-B9F2-88214345C898}" type="presParOf" srcId="{AE59DBF3-7328-48D7-AF39-62ED89720D99}" destId="{CCA27517-199E-47A4-86DB-ECC7DF57F268}" srcOrd="8" destOrd="0" presId="urn:microsoft.com/office/officeart/2005/8/layout/chevron1"/>
    <dgm:cxn modelId="{E73C6653-D967-487C-8E45-8E58E0430C00}" type="presParOf" srcId="{AE59DBF3-7328-48D7-AF39-62ED89720D99}" destId="{3C77F5E9-EF85-4A59-9C89-EEB185ABE28B}" srcOrd="9" destOrd="0" presId="urn:microsoft.com/office/officeart/2005/8/layout/chevron1"/>
    <dgm:cxn modelId="{50542648-A5C5-48F3-88B8-6839305A226D}" type="presParOf" srcId="{AE59DBF3-7328-48D7-AF39-62ED89720D99}" destId="{78416EDF-7F5A-41AA-AAD6-40EECAAAD9C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86EFF7F-1E62-4A5F-8209-274EE55DB1B5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AFA61BCD-125B-4D63-854B-6BBD70012DD6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kierowcy samochodów ciężarowych</a:t>
          </a:r>
          <a:endParaRPr lang="pl-PL" b="1" dirty="0">
            <a:solidFill>
              <a:schemeClr val="tx1"/>
            </a:solidFill>
          </a:endParaRPr>
        </a:p>
      </dgm:t>
    </dgm:pt>
    <dgm:pt modelId="{22969DC9-3402-467C-843C-68101EA86379}" type="parTrans" cxnId="{6A7B96B2-CCB7-4AB5-927D-FE4357A941B5}">
      <dgm:prSet/>
      <dgm:spPr/>
      <dgm:t>
        <a:bodyPr/>
        <a:lstStyle/>
        <a:p>
          <a:endParaRPr lang="pl-PL"/>
        </a:p>
      </dgm:t>
    </dgm:pt>
    <dgm:pt modelId="{4A710CEB-C20D-4B01-A2A4-9554E6BE50F7}" type="sibTrans" cxnId="{6A7B96B2-CCB7-4AB5-927D-FE4357A941B5}">
      <dgm:prSet/>
      <dgm:spPr/>
      <dgm:t>
        <a:bodyPr/>
        <a:lstStyle/>
        <a:p>
          <a:endParaRPr lang="pl-PL"/>
        </a:p>
      </dgm:t>
    </dgm:pt>
    <dgm:pt modelId="{E4EC4863-85BC-4906-8B16-32375F0C672E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magazynierzy                z uprawnieniami na wózki widłowe</a:t>
          </a:r>
          <a:endParaRPr lang="pl-PL" b="1" dirty="0">
            <a:solidFill>
              <a:schemeClr val="tx1"/>
            </a:solidFill>
          </a:endParaRPr>
        </a:p>
      </dgm:t>
    </dgm:pt>
    <dgm:pt modelId="{E3ACE59F-F9A4-4D45-B638-6DF5D762C68F}" type="parTrans" cxnId="{84B267F3-05EA-4CFB-8B19-7DDD35815F88}">
      <dgm:prSet/>
      <dgm:spPr/>
      <dgm:t>
        <a:bodyPr/>
        <a:lstStyle/>
        <a:p>
          <a:endParaRPr lang="pl-PL"/>
        </a:p>
      </dgm:t>
    </dgm:pt>
    <dgm:pt modelId="{9DEA6700-840D-43DA-800B-B5288A801C46}" type="sibTrans" cxnId="{84B267F3-05EA-4CFB-8B19-7DDD35815F88}">
      <dgm:prSet/>
      <dgm:spPr/>
      <dgm:t>
        <a:bodyPr/>
        <a:lstStyle/>
        <a:p>
          <a:endParaRPr lang="pl-PL"/>
        </a:p>
      </dgm:t>
    </dgm:pt>
    <dgm:pt modelId="{97E2608E-87BB-4BAD-8DA7-DFAE154A0828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ślusarze i spawacze z uprawnieniami</a:t>
          </a:r>
          <a:endParaRPr lang="pl-PL" b="1" dirty="0">
            <a:solidFill>
              <a:schemeClr val="tx1"/>
            </a:solidFill>
          </a:endParaRPr>
        </a:p>
      </dgm:t>
    </dgm:pt>
    <dgm:pt modelId="{5CFDF14D-26C8-4C80-9BAF-C328B8CDC485}" type="parTrans" cxnId="{54BDA3E7-F2E8-4CF3-8D2A-F13900895894}">
      <dgm:prSet/>
      <dgm:spPr/>
      <dgm:t>
        <a:bodyPr/>
        <a:lstStyle/>
        <a:p>
          <a:endParaRPr lang="pl-PL"/>
        </a:p>
      </dgm:t>
    </dgm:pt>
    <dgm:pt modelId="{492B977B-AA50-4339-BDFF-BB21778C5A27}" type="sibTrans" cxnId="{54BDA3E7-F2E8-4CF3-8D2A-F13900895894}">
      <dgm:prSet/>
      <dgm:spPr/>
      <dgm:t>
        <a:bodyPr/>
        <a:lstStyle/>
        <a:p>
          <a:endParaRPr lang="pl-PL"/>
        </a:p>
      </dgm:t>
    </dgm:pt>
    <dgm:pt modelId="{53869BDC-3921-413A-BA7C-084304B61BB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nauczyciele zawodu</a:t>
          </a:r>
          <a:endParaRPr lang="pl-PL" b="1" dirty="0">
            <a:solidFill>
              <a:schemeClr val="tx1"/>
            </a:solidFill>
          </a:endParaRPr>
        </a:p>
      </dgm:t>
    </dgm:pt>
    <dgm:pt modelId="{6CCB98C7-80AF-47FB-AFB5-22DB3A5A6664}" type="parTrans" cxnId="{E2792319-3DE1-4297-A299-B8BF71042FF3}">
      <dgm:prSet/>
      <dgm:spPr/>
      <dgm:t>
        <a:bodyPr/>
        <a:lstStyle/>
        <a:p>
          <a:endParaRPr lang="pl-PL"/>
        </a:p>
      </dgm:t>
    </dgm:pt>
    <dgm:pt modelId="{66DDA443-3645-47AF-A7DD-F3426E87BF77}" type="sibTrans" cxnId="{E2792319-3DE1-4297-A299-B8BF71042FF3}">
      <dgm:prSet/>
      <dgm:spPr/>
      <dgm:t>
        <a:bodyPr/>
        <a:lstStyle/>
        <a:p>
          <a:endParaRPr lang="pl-PL"/>
        </a:p>
      </dgm:t>
    </dgm:pt>
    <dgm:pt modelId="{35D6E806-1E34-427C-B0A8-84FA286C2882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pracownicy służb medycznych</a:t>
          </a:r>
          <a:endParaRPr lang="pl-PL" b="1" dirty="0">
            <a:solidFill>
              <a:schemeClr val="tx1"/>
            </a:solidFill>
          </a:endParaRPr>
        </a:p>
      </dgm:t>
    </dgm:pt>
    <dgm:pt modelId="{CA79023B-E062-4401-8D14-48E56989C3E2}" type="parTrans" cxnId="{FD756C8F-691C-463F-A0E5-D3E4A22EB938}">
      <dgm:prSet/>
      <dgm:spPr/>
      <dgm:t>
        <a:bodyPr/>
        <a:lstStyle/>
        <a:p>
          <a:endParaRPr lang="pl-PL"/>
        </a:p>
      </dgm:t>
    </dgm:pt>
    <dgm:pt modelId="{B3B57909-12F9-4F3D-84C3-65EA36FDAD5B}" type="sibTrans" cxnId="{FD756C8F-691C-463F-A0E5-D3E4A22EB938}">
      <dgm:prSet/>
      <dgm:spPr/>
      <dgm:t>
        <a:bodyPr/>
        <a:lstStyle/>
        <a:p>
          <a:endParaRPr lang="pl-PL"/>
        </a:p>
      </dgm:t>
    </dgm:pt>
    <dgm:pt modelId="{CD2A4CA7-2D96-441D-AA31-12D242DAFBF2}" type="pres">
      <dgm:prSet presAssocID="{A86EFF7F-1E62-4A5F-8209-274EE55DB1B5}" presName="Name0" presStyleCnt="0">
        <dgm:presLayoutVars>
          <dgm:dir/>
          <dgm:animLvl val="lvl"/>
          <dgm:resizeHandles val="exact"/>
        </dgm:presLayoutVars>
      </dgm:prSet>
      <dgm:spPr/>
    </dgm:pt>
    <dgm:pt modelId="{2F10F31E-867F-4C28-B74D-CE041E23F0E9}" type="pres">
      <dgm:prSet presAssocID="{AFA61BCD-125B-4D63-854B-6BBD70012D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DA4DDD-8339-4FDD-BD3A-D5A28A9BD905}" type="pres">
      <dgm:prSet presAssocID="{4A710CEB-C20D-4B01-A2A4-9554E6BE50F7}" presName="parTxOnlySpace" presStyleCnt="0"/>
      <dgm:spPr/>
    </dgm:pt>
    <dgm:pt modelId="{DBA8DED0-6669-4E68-8116-1B713CE37BA8}" type="pres">
      <dgm:prSet presAssocID="{E4EC4863-85BC-4906-8B16-32375F0C672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3D4539-C192-46D7-9CA0-330708C6A863}" type="pres">
      <dgm:prSet presAssocID="{9DEA6700-840D-43DA-800B-B5288A801C46}" presName="parTxOnlySpace" presStyleCnt="0"/>
      <dgm:spPr/>
    </dgm:pt>
    <dgm:pt modelId="{9D8C8943-050B-465E-9572-7B710CFB799C}" type="pres">
      <dgm:prSet presAssocID="{97E2608E-87BB-4BAD-8DA7-DFAE154A082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8BBA80-3BCE-419B-A2CA-FAD23D2854EC}" type="pres">
      <dgm:prSet presAssocID="{492B977B-AA50-4339-BDFF-BB21778C5A27}" presName="parTxOnlySpace" presStyleCnt="0"/>
      <dgm:spPr/>
    </dgm:pt>
    <dgm:pt modelId="{619FFA6D-D585-45B8-8017-F2AA31644327}" type="pres">
      <dgm:prSet presAssocID="{53869BDC-3921-413A-BA7C-084304B61BB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372736-BCE4-4692-8620-A640AC7D5844}" type="pres">
      <dgm:prSet presAssocID="{66DDA443-3645-47AF-A7DD-F3426E87BF77}" presName="parTxOnlySpace" presStyleCnt="0"/>
      <dgm:spPr/>
    </dgm:pt>
    <dgm:pt modelId="{1E20A17C-5908-4EE7-A127-87F5CBBF01D5}" type="pres">
      <dgm:prSet presAssocID="{35D6E806-1E34-427C-B0A8-84FA286C288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B161B2-1E1A-4664-82F0-085C059FE509}" type="presOf" srcId="{97E2608E-87BB-4BAD-8DA7-DFAE154A0828}" destId="{9D8C8943-050B-465E-9572-7B710CFB799C}" srcOrd="0" destOrd="0" presId="urn:microsoft.com/office/officeart/2005/8/layout/chevron1"/>
    <dgm:cxn modelId="{FD756C8F-691C-463F-A0E5-D3E4A22EB938}" srcId="{A86EFF7F-1E62-4A5F-8209-274EE55DB1B5}" destId="{35D6E806-1E34-427C-B0A8-84FA286C2882}" srcOrd="4" destOrd="0" parTransId="{CA79023B-E062-4401-8D14-48E56989C3E2}" sibTransId="{B3B57909-12F9-4F3D-84C3-65EA36FDAD5B}"/>
    <dgm:cxn modelId="{D815478C-538C-4692-A77B-D589132D1B06}" type="presOf" srcId="{AFA61BCD-125B-4D63-854B-6BBD70012DD6}" destId="{2F10F31E-867F-4C28-B74D-CE041E23F0E9}" srcOrd="0" destOrd="0" presId="urn:microsoft.com/office/officeart/2005/8/layout/chevron1"/>
    <dgm:cxn modelId="{E2792319-3DE1-4297-A299-B8BF71042FF3}" srcId="{A86EFF7F-1E62-4A5F-8209-274EE55DB1B5}" destId="{53869BDC-3921-413A-BA7C-084304B61BB9}" srcOrd="3" destOrd="0" parTransId="{6CCB98C7-80AF-47FB-AFB5-22DB3A5A6664}" sibTransId="{66DDA443-3645-47AF-A7DD-F3426E87BF77}"/>
    <dgm:cxn modelId="{32EF8F0C-5BF6-4152-8644-3D6EF16C2361}" type="presOf" srcId="{53869BDC-3921-413A-BA7C-084304B61BB9}" destId="{619FFA6D-D585-45B8-8017-F2AA31644327}" srcOrd="0" destOrd="0" presId="urn:microsoft.com/office/officeart/2005/8/layout/chevron1"/>
    <dgm:cxn modelId="{84B267F3-05EA-4CFB-8B19-7DDD35815F88}" srcId="{A86EFF7F-1E62-4A5F-8209-274EE55DB1B5}" destId="{E4EC4863-85BC-4906-8B16-32375F0C672E}" srcOrd="1" destOrd="0" parTransId="{E3ACE59F-F9A4-4D45-B638-6DF5D762C68F}" sibTransId="{9DEA6700-840D-43DA-800B-B5288A801C46}"/>
    <dgm:cxn modelId="{D1B44C5D-243B-49CA-9C8B-CECF4B5FD8F7}" type="presOf" srcId="{35D6E806-1E34-427C-B0A8-84FA286C2882}" destId="{1E20A17C-5908-4EE7-A127-87F5CBBF01D5}" srcOrd="0" destOrd="0" presId="urn:microsoft.com/office/officeart/2005/8/layout/chevron1"/>
    <dgm:cxn modelId="{6A7B96B2-CCB7-4AB5-927D-FE4357A941B5}" srcId="{A86EFF7F-1E62-4A5F-8209-274EE55DB1B5}" destId="{AFA61BCD-125B-4D63-854B-6BBD70012DD6}" srcOrd="0" destOrd="0" parTransId="{22969DC9-3402-467C-843C-68101EA86379}" sibTransId="{4A710CEB-C20D-4B01-A2A4-9554E6BE50F7}"/>
    <dgm:cxn modelId="{54BDA3E7-F2E8-4CF3-8D2A-F13900895894}" srcId="{A86EFF7F-1E62-4A5F-8209-274EE55DB1B5}" destId="{97E2608E-87BB-4BAD-8DA7-DFAE154A0828}" srcOrd="2" destOrd="0" parTransId="{5CFDF14D-26C8-4C80-9BAF-C328B8CDC485}" sibTransId="{492B977B-AA50-4339-BDFF-BB21778C5A27}"/>
    <dgm:cxn modelId="{80C0B685-7C29-43E3-8A61-A7F2B1194F09}" type="presOf" srcId="{E4EC4863-85BC-4906-8B16-32375F0C672E}" destId="{DBA8DED0-6669-4E68-8116-1B713CE37BA8}" srcOrd="0" destOrd="0" presId="urn:microsoft.com/office/officeart/2005/8/layout/chevron1"/>
    <dgm:cxn modelId="{60C19A98-78BD-4F7B-B349-06840CB5EE24}" type="presOf" srcId="{A86EFF7F-1E62-4A5F-8209-274EE55DB1B5}" destId="{CD2A4CA7-2D96-441D-AA31-12D242DAFBF2}" srcOrd="0" destOrd="0" presId="urn:microsoft.com/office/officeart/2005/8/layout/chevron1"/>
    <dgm:cxn modelId="{13A7C2F3-FDBA-4C28-8A78-C6A80B9BF9DB}" type="presParOf" srcId="{CD2A4CA7-2D96-441D-AA31-12D242DAFBF2}" destId="{2F10F31E-867F-4C28-B74D-CE041E23F0E9}" srcOrd="0" destOrd="0" presId="urn:microsoft.com/office/officeart/2005/8/layout/chevron1"/>
    <dgm:cxn modelId="{8A740ADD-9147-44BF-BF30-D8AA3B643084}" type="presParOf" srcId="{CD2A4CA7-2D96-441D-AA31-12D242DAFBF2}" destId="{D9DA4DDD-8339-4FDD-BD3A-D5A28A9BD905}" srcOrd="1" destOrd="0" presId="urn:microsoft.com/office/officeart/2005/8/layout/chevron1"/>
    <dgm:cxn modelId="{3F54E260-EFFB-4A61-82FE-C20D3C52D870}" type="presParOf" srcId="{CD2A4CA7-2D96-441D-AA31-12D242DAFBF2}" destId="{DBA8DED0-6669-4E68-8116-1B713CE37BA8}" srcOrd="2" destOrd="0" presId="urn:microsoft.com/office/officeart/2005/8/layout/chevron1"/>
    <dgm:cxn modelId="{90CB679A-6F4F-43AB-A495-5545576CC682}" type="presParOf" srcId="{CD2A4CA7-2D96-441D-AA31-12D242DAFBF2}" destId="{A13D4539-C192-46D7-9CA0-330708C6A863}" srcOrd="3" destOrd="0" presId="urn:microsoft.com/office/officeart/2005/8/layout/chevron1"/>
    <dgm:cxn modelId="{10FE59B4-D9BB-4C52-8031-4BF079956AF5}" type="presParOf" srcId="{CD2A4CA7-2D96-441D-AA31-12D242DAFBF2}" destId="{9D8C8943-050B-465E-9572-7B710CFB799C}" srcOrd="4" destOrd="0" presId="urn:microsoft.com/office/officeart/2005/8/layout/chevron1"/>
    <dgm:cxn modelId="{B54B8058-8E08-4283-84E0-CDBF8AE252FB}" type="presParOf" srcId="{CD2A4CA7-2D96-441D-AA31-12D242DAFBF2}" destId="{E58BBA80-3BCE-419B-A2CA-FAD23D2854EC}" srcOrd="5" destOrd="0" presId="urn:microsoft.com/office/officeart/2005/8/layout/chevron1"/>
    <dgm:cxn modelId="{53206BC9-8857-4D04-9FFE-A622A01FE8C4}" type="presParOf" srcId="{CD2A4CA7-2D96-441D-AA31-12D242DAFBF2}" destId="{619FFA6D-D585-45B8-8017-F2AA31644327}" srcOrd="6" destOrd="0" presId="urn:microsoft.com/office/officeart/2005/8/layout/chevron1"/>
    <dgm:cxn modelId="{3CF5C1C8-6D11-4435-9D81-0A65ECCB29C9}" type="presParOf" srcId="{CD2A4CA7-2D96-441D-AA31-12D242DAFBF2}" destId="{72372736-BCE4-4692-8620-A640AC7D5844}" srcOrd="7" destOrd="0" presId="urn:microsoft.com/office/officeart/2005/8/layout/chevron1"/>
    <dgm:cxn modelId="{7259CBA9-EE8F-4F71-9B02-A4428614C3A5}" type="presParOf" srcId="{CD2A4CA7-2D96-441D-AA31-12D242DAFBF2}" destId="{1E20A17C-5908-4EE7-A127-87F5CBBF01D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0B5466C-79C7-4B8A-B071-698182F27471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48DB9545-EC34-4FDD-97DE-31577E53507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cukiernicy i piekarze</a:t>
          </a:r>
          <a:endParaRPr lang="pl-PL" b="1" dirty="0">
            <a:solidFill>
              <a:schemeClr val="tx1"/>
            </a:solidFill>
          </a:endParaRPr>
        </a:p>
      </dgm:t>
    </dgm:pt>
    <dgm:pt modelId="{473E60DC-9DA9-4298-A9A7-BFFB441B9C10}" type="parTrans" cxnId="{F6377008-A8E4-4892-926B-356E2055E026}">
      <dgm:prSet/>
      <dgm:spPr/>
      <dgm:t>
        <a:bodyPr/>
        <a:lstStyle/>
        <a:p>
          <a:endParaRPr lang="pl-PL"/>
        </a:p>
      </dgm:t>
    </dgm:pt>
    <dgm:pt modelId="{13F26348-8F78-47AF-ADA1-67CAA0239B52}" type="sibTrans" cxnId="{F6377008-A8E4-4892-926B-356E2055E026}">
      <dgm:prSet/>
      <dgm:spPr/>
      <dgm:t>
        <a:bodyPr/>
        <a:lstStyle/>
        <a:p>
          <a:endParaRPr lang="pl-PL"/>
        </a:p>
      </dgm:t>
    </dgm:pt>
    <dgm:pt modelId="{5EC75833-0619-45D3-8D09-EEFBB044F2DA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dekarze i blacharze budowlani</a:t>
          </a:r>
          <a:endParaRPr lang="pl-PL" b="1" dirty="0">
            <a:solidFill>
              <a:schemeClr val="tx1"/>
            </a:solidFill>
          </a:endParaRPr>
        </a:p>
      </dgm:t>
    </dgm:pt>
    <dgm:pt modelId="{A18300B2-2078-426B-B037-56DB537563DD}" type="parTrans" cxnId="{B3AD0A39-23B6-4AD1-AAED-0442AAAD6EA4}">
      <dgm:prSet/>
      <dgm:spPr/>
      <dgm:t>
        <a:bodyPr/>
        <a:lstStyle/>
        <a:p>
          <a:endParaRPr lang="pl-PL"/>
        </a:p>
      </dgm:t>
    </dgm:pt>
    <dgm:pt modelId="{E94BE6F1-F6CD-434E-8951-998854BCFF5D}" type="sibTrans" cxnId="{B3AD0A39-23B6-4AD1-AAED-0442AAAD6EA4}">
      <dgm:prSet/>
      <dgm:spPr/>
      <dgm:t>
        <a:bodyPr/>
        <a:lstStyle/>
        <a:p>
          <a:endParaRPr lang="pl-PL"/>
        </a:p>
      </dgm:t>
    </dgm:pt>
    <dgm:pt modelId="{0E2BB55E-0886-4191-A7C4-63F1591A445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elektrycy, elektromechanicy i elektromonterzy</a:t>
          </a:r>
          <a:endParaRPr lang="pl-PL" b="1" dirty="0">
            <a:solidFill>
              <a:schemeClr val="tx1"/>
            </a:solidFill>
          </a:endParaRPr>
        </a:p>
      </dgm:t>
    </dgm:pt>
    <dgm:pt modelId="{876F0F7D-FF42-42F1-A6E6-D8A1E2023238}" type="parTrans" cxnId="{235123FD-44C3-4EF6-9FBE-3FF09E9134F6}">
      <dgm:prSet/>
      <dgm:spPr/>
      <dgm:t>
        <a:bodyPr/>
        <a:lstStyle/>
        <a:p>
          <a:endParaRPr lang="pl-PL"/>
        </a:p>
      </dgm:t>
    </dgm:pt>
    <dgm:pt modelId="{D7A525E0-6935-43F4-99B4-4455CD72E8FA}" type="sibTrans" cxnId="{235123FD-44C3-4EF6-9FBE-3FF09E9134F6}">
      <dgm:prSet/>
      <dgm:spPr/>
      <dgm:t>
        <a:bodyPr/>
        <a:lstStyle/>
        <a:p>
          <a:endParaRPr lang="pl-PL"/>
        </a:p>
      </dgm:t>
    </dgm:pt>
    <dgm:pt modelId="{C569A5AB-09A9-4731-B2C4-7CCCA00620C5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kierowcy samochodów ciężarowych i ciągników siodłowych</a:t>
          </a:r>
          <a:endParaRPr lang="pl-PL" b="1" dirty="0">
            <a:solidFill>
              <a:schemeClr val="tx1"/>
            </a:solidFill>
          </a:endParaRPr>
        </a:p>
      </dgm:t>
    </dgm:pt>
    <dgm:pt modelId="{4852B07F-7F45-4052-9E6C-B6BC9BB838BD}" type="parTrans" cxnId="{27939FA1-4841-4185-A3A2-991B7178B3B1}">
      <dgm:prSet/>
      <dgm:spPr/>
      <dgm:t>
        <a:bodyPr/>
        <a:lstStyle/>
        <a:p>
          <a:endParaRPr lang="pl-PL"/>
        </a:p>
      </dgm:t>
    </dgm:pt>
    <dgm:pt modelId="{2613FB87-D39C-4C24-8CC7-A9776006F970}" type="sibTrans" cxnId="{27939FA1-4841-4185-A3A2-991B7178B3B1}">
      <dgm:prSet/>
      <dgm:spPr/>
      <dgm:t>
        <a:bodyPr/>
        <a:lstStyle/>
        <a:p>
          <a:endParaRPr lang="pl-PL"/>
        </a:p>
      </dgm:t>
    </dgm:pt>
    <dgm:pt modelId="{829B2117-E559-417D-B14E-708E9F630CA2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lakiernicy</a:t>
          </a:r>
          <a:endParaRPr lang="pl-PL" b="1" dirty="0">
            <a:solidFill>
              <a:schemeClr val="tx1"/>
            </a:solidFill>
          </a:endParaRPr>
        </a:p>
      </dgm:t>
    </dgm:pt>
    <dgm:pt modelId="{CE14D489-DD0F-4430-8E1F-FF242000F961}" type="parTrans" cxnId="{F919D0BB-D1A5-4A32-8BFD-02FEE6AEEDA9}">
      <dgm:prSet/>
      <dgm:spPr/>
      <dgm:t>
        <a:bodyPr/>
        <a:lstStyle/>
        <a:p>
          <a:endParaRPr lang="pl-PL"/>
        </a:p>
      </dgm:t>
    </dgm:pt>
    <dgm:pt modelId="{6844E2B5-2EBB-442D-9C34-A77992B02EF7}" type="sibTrans" cxnId="{F919D0BB-D1A5-4A32-8BFD-02FEE6AEEDA9}">
      <dgm:prSet/>
      <dgm:spPr/>
      <dgm:t>
        <a:bodyPr/>
        <a:lstStyle/>
        <a:p>
          <a:endParaRPr lang="pl-PL"/>
        </a:p>
      </dgm:t>
    </dgm:pt>
    <dgm:pt modelId="{99FF039D-CAC0-43FA-B4E3-D02AC4AD1180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lekarze i dentyści</a:t>
          </a:r>
          <a:endParaRPr lang="pl-PL" b="1" dirty="0">
            <a:solidFill>
              <a:schemeClr val="tx1"/>
            </a:solidFill>
          </a:endParaRPr>
        </a:p>
      </dgm:t>
    </dgm:pt>
    <dgm:pt modelId="{5269A9EC-CAA5-4917-99E9-4249A4352308}" type="parTrans" cxnId="{1930514C-1CA6-42DF-9E4E-B9805DFF2C15}">
      <dgm:prSet/>
      <dgm:spPr/>
      <dgm:t>
        <a:bodyPr/>
        <a:lstStyle/>
        <a:p>
          <a:endParaRPr lang="pl-PL"/>
        </a:p>
      </dgm:t>
    </dgm:pt>
    <dgm:pt modelId="{1645D1D0-E0A9-46CB-AF9C-AC0E368797C0}" type="sibTrans" cxnId="{1930514C-1CA6-42DF-9E4E-B9805DFF2C15}">
      <dgm:prSet/>
      <dgm:spPr/>
      <dgm:t>
        <a:bodyPr/>
        <a:lstStyle/>
        <a:p>
          <a:endParaRPr lang="pl-PL"/>
        </a:p>
      </dgm:t>
    </dgm:pt>
    <dgm:pt modelId="{0FDE6278-2184-461D-9A21-8A9887C3B11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magazynierzy</a:t>
          </a:r>
          <a:endParaRPr lang="pl-PL" b="1" dirty="0">
            <a:solidFill>
              <a:schemeClr val="tx1"/>
            </a:solidFill>
          </a:endParaRPr>
        </a:p>
      </dgm:t>
    </dgm:pt>
    <dgm:pt modelId="{56DBFA38-F045-47F7-AE5D-1CD57272333F}" type="parTrans" cxnId="{555391A0-9AA8-49E9-9E56-61FE21BF5B86}">
      <dgm:prSet/>
      <dgm:spPr/>
      <dgm:t>
        <a:bodyPr/>
        <a:lstStyle/>
        <a:p>
          <a:endParaRPr lang="pl-PL"/>
        </a:p>
      </dgm:t>
    </dgm:pt>
    <dgm:pt modelId="{94F7169F-C7C1-413A-A5BB-8C5DBD705174}" type="sibTrans" cxnId="{555391A0-9AA8-49E9-9E56-61FE21BF5B86}">
      <dgm:prSet/>
      <dgm:spPr/>
      <dgm:t>
        <a:bodyPr/>
        <a:lstStyle/>
        <a:p>
          <a:endParaRPr lang="pl-PL"/>
        </a:p>
      </dgm:t>
    </dgm:pt>
    <dgm:pt modelId="{61D8177C-49B2-47CA-8F02-CE818DEA7E35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technicy mechanicy i  mechanicy-monterzy maszyn i urządzeń</a:t>
          </a:r>
          <a:endParaRPr lang="pl-PL" b="1" dirty="0">
            <a:solidFill>
              <a:schemeClr val="tx1"/>
            </a:solidFill>
          </a:endParaRPr>
        </a:p>
      </dgm:t>
    </dgm:pt>
    <dgm:pt modelId="{5C21E175-2533-4724-8D84-943609B90F5D}" type="parTrans" cxnId="{6D682787-C41C-447B-9D02-82EE33241A36}">
      <dgm:prSet/>
      <dgm:spPr/>
      <dgm:t>
        <a:bodyPr/>
        <a:lstStyle/>
        <a:p>
          <a:endParaRPr lang="pl-PL"/>
        </a:p>
      </dgm:t>
    </dgm:pt>
    <dgm:pt modelId="{9F676500-3F7E-4058-AD9D-B42D65764270}" type="sibTrans" cxnId="{6D682787-C41C-447B-9D02-82EE33241A36}">
      <dgm:prSet/>
      <dgm:spPr/>
      <dgm:t>
        <a:bodyPr/>
        <a:lstStyle/>
        <a:p>
          <a:endParaRPr lang="pl-PL"/>
        </a:p>
      </dgm:t>
    </dgm:pt>
    <dgm:pt modelId="{E957F227-23F2-4D95-8E52-D45AEFAE45EC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nauczyciele: nauczania wczesnoszkolnego, praktycznej nauki zawodu, przedmiotów zawodowych, przedszkoli</a:t>
          </a:r>
          <a:endParaRPr lang="pl-PL" b="1" dirty="0">
            <a:solidFill>
              <a:schemeClr val="tx1"/>
            </a:solidFill>
          </a:endParaRPr>
        </a:p>
      </dgm:t>
    </dgm:pt>
    <dgm:pt modelId="{58A24591-8CBB-4221-B89D-F0CFFD501006}" type="parTrans" cxnId="{1CF6915F-40D0-4910-A5F0-E8BB25121E0D}">
      <dgm:prSet/>
      <dgm:spPr/>
      <dgm:t>
        <a:bodyPr/>
        <a:lstStyle/>
        <a:p>
          <a:endParaRPr lang="pl-PL"/>
        </a:p>
      </dgm:t>
    </dgm:pt>
    <dgm:pt modelId="{49C917F2-F404-4C0B-80D9-53C756FF780C}" type="sibTrans" cxnId="{1CF6915F-40D0-4910-A5F0-E8BB25121E0D}">
      <dgm:prSet/>
      <dgm:spPr/>
      <dgm:t>
        <a:bodyPr/>
        <a:lstStyle/>
        <a:p>
          <a:endParaRPr lang="pl-PL"/>
        </a:p>
      </dgm:t>
    </dgm:pt>
    <dgm:pt modelId="{F901C863-7F14-4ABA-89A0-CF2E167CD79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operatorzy aparatury medycznej</a:t>
          </a:r>
          <a:endParaRPr lang="pl-PL" b="1" dirty="0">
            <a:solidFill>
              <a:schemeClr val="tx1"/>
            </a:solidFill>
          </a:endParaRPr>
        </a:p>
      </dgm:t>
    </dgm:pt>
    <dgm:pt modelId="{6CD56921-5F5C-420D-A626-E5571A417398}" type="parTrans" cxnId="{5E3D4D30-90BD-4A1F-8720-E460F09EF20B}">
      <dgm:prSet/>
      <dgm:spPr/>
      <dgm:t>
        <a:bodyPr/>
        <a:lstStyle/>
        <a:p>
          <a:endParaRPr lang="pl-PL"/>
        </a:p>
      </dgm:t>
    </dgm:pt>
    <dgm:pt modelId="{8C27301B-88F5-4265-A6D0-1A2FFA21CA98}" type="sibTrans" cxnId="{5E3D4D30-90BD-4A1F-8720-E460F09EF20B}">
      <dgm:prSet/>
      <dgm:spPr/>
      <dgm:t>
        <a:bodyPr/>
        <a:lstStyle/>
        <a:p>
          <a:endParaRPr lang="pl-PL"/>
        </a:p>
      </dgm:t>
    </dgm:pt>
    <dgm:pt modelId="{92D7C07F-8A34-4C68-9913-0B696552ABE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operatorzy i mechanicy sprzętu do robót ziemnych</a:t>
          </a:r>
          <a:endParaRPr lang="pl-PL" b="1" dirty="0">
            <a:solidFill>
              <a:schemeClr val="tx1"/>
            </a:solidFill>
          </a:endParaRPr>
        </a:p>
      </dgm:t>
    </dgm:pt>
    <dgm:pt modelId="{0AC8487D-DF4D-4536-90A6-3A0C5DF7819D}" type="parTrans" cxnId="{96FAD610-7D11-40F1-BBA0-BE526E05957D}">
      <dgm:prSet/>
      <dgm:spPr/>
      <dgm:t>
        <a:bodyPr/>
        <a:lstStyle/>
        <a:p>
          <a:endParaRPr lang="pl-PL"/>
        </a:p>
      </dgm:t>
    </dgm:pt>
    <dgm:pt modelId="{33751E63-BD16-46D9-9BB8-B8F40DB1AF83}" type="sibTrans" cxnId="{96FAD610-7D11-40F1-BBA0-BE526E05957D}">
      <dgm:prSet/>
      <dgm:spPr/>
      <dgm:t>
        <a:bodyPr/>
        <a:lstStyle/>
        <a:p>
          <a:endParaRPr lang="pl-PL"/>
        </a:p>
      </dgm:t>
    </dgm:pt>
    <dgm:pt modelId="{7DA0C520-3E27-4922-BBC5-C325362FB7D5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operatorzy maszyn do produkcji przetwórstwa papieru</a:t>
          </a:r>
          <a:endParaRPr lang="pl-PL" b="1" dirty="0">
            <a:solidFill>
              <a:schemeClr val="tx1"/>
            </a:solidFill>
          </a:endParaRPr>
        </a:p>
      </dgm:t>
    </dgm:pt>
    <dgm:pt modelId="{D100E9AD-0324-4B16-8AC0-C9681AD58BD1}" type="parTrans" cxnId="{9996CDF7-057D-4655-BEB9-A899C95F2F2F}">
      <dgm:prSet/>
      <dgm:spPr/>
      <dgm:t>
        <a:bodyPr/>
        <a:lstStyle/>
        <a:p>
          <a:endParaRPr lang="pl-PL"/>
        </a:p>
      </dgm:t>
    </dgm:pt>
    <dgm:pt modelId="{02D1F7CD-05E4-4EE4-A33A-E20B5BE0E239}" type="sibTrans" cxnId="{9996CDF7-057D-4655-BEB9-A899C95F2F2F}">
      <dgm:prSet/>
      <dgm:spPr/>
      <dgm:t>
        <a:bodyPr/>
        <a:lstStyle/>
        <a:p>
          <a:endParaRPr lang="pl-PL"/>
        </a:p>
      </dgm:t>
    </dgm:pt>
    <dgm:pt modelId="{7A97D9CA-F4DE-4F53-809C-88F0BC5C1EB1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operatorzy obrabiarek skrawających</a:t>
          </a:r>
          <a:endParaRPr lang="pl-PL" b="1" dirty="0">
            <a:solidFill>
              <a:schemeClr val="tx1"/>
            </a:solidFill>
          </a:endParaRPr>
        </a:p>
      </dgm:t>
    </dgm:pt>
    <dgm:pt modelId="{3835D9B3-C067-484E-8EB2-AD3D36B967CD}" type="parTrans" cxnId="{23A32E98-3C56-4700-92A5-DBA62C4017FC}">
      <dgm:prSet/>
      <dgm:spPr/>
      <dgm:t>
        <a:bodyPr/>
        <a:lstStyle/>
        <a:p>
          <a:endParaRPr lang="pl-PL"/>
        </a:p>
      </dgm:t>
    </dgm:pt>
    <dgm:pt modelId="{EEE33BAC-E0CE-4304-BBC1-C1BE220BF292}" type="sibTrans" cxnId="{23A32E98-3C56-4700-92A5-DBA62C4017FC}">
      <dgm:prSet/>
      <dgm:spPr/>
      <dgm:t>
        <a:bodyPr/>
        <a:lstStyle/>
        <a:p>
          <a:endParaRPr lang="pl-PL"/>
        </a:p>
      </dgm:t>
    </dgm:pt>
    <dgm:pt modelId="{D09BD236-A853-4D3B-B3CF-F57146318DC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pielęgniarki i położne</a:t>
          </a:r>
          <a:endParaRPr lang="pl-PL" b="1" dirty="0">
            <a:solidFill>
              <a:schemeClr val="tx1"/>
            </a:solidFill>
          </a:endParaRPr>
        </a:p>
      </dgm:t>
    </dgm:pt>
    <dgm:pt modelId="{E025716B-6403-40A8-B38E-A195A693FA16}" type="parTrans" cxnId="{1BA090CC-AF9D-42BF-84D8-4CBF2F2C3090}">
      <dgm:prSet/>
      <dgm:spPr/>
      <dgm:t>
        <a:bodyPr/>
        <a:lstStyle/>
        <a:p>
          <a:endParaRPr lang="pl-PL"/>
        </a:p>
      </dgm:t>
    </dgm:pt>
    <dgm:pt modelId="{A45F1928-855A-4FCB-A79F-B6337C922C92}" type="sibTrans" cxnId="{1BA090CC-AF9D-42BF-84D8-4CBF2F2C3090}">
      <dgm:prSet/>
      <dgm:spPr/>
      <dgm:t>
        <a:bodyPr/>
        <a:lstStyle/>
        <a:p>
          <a:endParaRPr lang="pl-PL"/>
        </a:p>
      </dgm:t>
    </dgm:pt>
    <dgm:pt modelId="{75BD8271-30B1-45C8-95F3-6E80EA929866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pracownicy służb mundurowych</a:t>
          </a:r>
          <a:endParaRPr lang="pl-PL" b="1" dirty="0">
            <a:solidFill>
              <a:schemeClr val="tx1"/>
            </a:solidFill>
          </a:endParaRPr>
        </a:p>
      </dgm:t>
    </dgm:pt>
    <dgm:pt modelId="{000FFEFE-E50C-4FF4-8A3B-23D3D909ABFB}" type="parTrans" cxnId="{47EA3B34-E78E-47AC-90AE-481EE575ABEA}">
      <dgm:prSet/>
      <dgm:spPr/>
      <dgm:t>
        <a:bodyPr/>
        <a:lstStyle/>
        <a:p>
          <a:endParaRPr lang="pl-PL"/>
        </a:p>
      </dgm:t>
    </dgm:pt>
    <dgm:pt modelId="{DF3CE184-A19D-472C-89D9-A04D28FD91A7}" type="sibTrans" cxnId="{47EA3B34-E78E-47AC-90AE-481EE575ABEA}">
      <dgm:prSet/>
      <dgm:spPr/>
      <dgm:t>
        <a:bodyPr/>
        <a:lstStyle/>
        <a:p>
          <a:endParaRPr lang="pl-PL"/>
        </a:p>
      </dgm:t>
    </dgm:pt>
    <dgm:pt modelId="{49102894-C64A-4EAA-82C7-C5D48EFC6A83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pracownicy socjalni</a:t>
          </a:r>
          <a:endParaRPr lang="pl-PL" b="1" dirty="0">
            <a:solidFill>
              <a:schemeClr val="tx1"/>
            </a:solidFill>
          </a:endParaRPr>
        </a:p>
      </dgm:t>
    </dgm:pt>
    <dgm:pt modelId="{A2C384F8-E285-4C35-B640-DF0087497EFE}" type="parTrans" cxnId="{2A2167C0-45DD-4508-ACDC-77B55959D272}">
      <dgm:prSet/>
      <dgm:spPr/>
      <dgm:t>
        <a:bodyPr/>
        <a:lstStyle/>
        <a:p>
          <a:endParaRPr lang="pl-PL"/>
        </a:p>
      </dgm:t>
    </dgm:pt>
    <dgm:pt modelId="{F6336907-B07E-4392-B986-1D2223A9090B}" type="sibTrans" cxnId="{2A2167C0-45DD-4508-ACDC-77B55959D272}">
      <dgm:prSet/>
      <dgm:spPr/>
      <dgm:t>
        <a:bodyPr/>
        <a:lstStyle/>
        <a:p>
          <a:endParaRPr lang="pl-PL"/>
        </a:p>
      </dgm:t>
    </dgm:pt>
    <dgm:pt modelId="{A6C347DF-242E-4685-A0A0-337F498BBDD5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psycholodzy i psychoterapeuci</a:t>
          </a:r>
          <a:endParaRPr lang="pl-PL" b="1" dirty="0">
            <a:solidFill>
              <a:schemeClr val="tx1"/>
            </a:solidFill>
          </a:endParaRPr>
        </a:p>
      </dgm:t>
    </dgm:pt>
    <dgm:pt modelId="{9E75C139-08E5-475E-AFC2-CFA720277FED}" type="parTrans" cxnId="{F564A617-73C4-48C0-877A-51ED69CF4443}">
      <dgm:prSet/>
      <dgm:spPr/>
      <dgm:t>
        <a:bodyPr/>
        <a:lstStyle/>
        <a:p>
          <a:endParaRPr lang="pl-PL"/>
        </a:p>
      </dgm:t>
    </dgm:pt>
    <dgm:pt modelId="{96EEDB96-11E2-441E-AEE1-B6985B46F164}" type="sibTrans" cxnId="{F564A617-73C4-48C0-877A-51ED69CF4443}">
      <dgm:prSet/>
      <dgm:spPr/>
      <dgm:t>
        <a:bodyPr/>
        <a:lstStyle/>
        <a:p>
          <a:endParaRPr lang="pl-PL"/>
        </a:p>
      </dgm:t>
    </dgm:pt>
    <dgm:pt modelId="{546E36F1-B632-43CF-985D-ABE74BB83990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samodzielni księgowi i pracownicy administracyjni i biurowi</a:t>
          </a:r>
          <a:endParaRPr lang="pl-PL" b="1" dirty="0">
            <a:solidFill>
              <a:schemeClr val="tx1"/>
            </a:solidFill>
          </a:endParaRPr>
        </a:p>
      </dgm:t>
    </dgm:pt>
    <dgm:pt modelId="{E908EDF8-51D0-45AD-8E14-96FD4A724D31}" type="parTrans" cxnId="{2F1669DB-9256-42EC-ADCF-33A31B6EF424}">
      <dgm:prSet/>
      <dgm:spPr/>
      <dgm:t>
        <a:bodyPr/>
        <a:lstStyle/>
        <a:p>
          <a:endParaRPr lang="pl-PL"/>
        </a:p>
      </dgm:t>
    </dgm:pt>
    <dgm:pt modelId="{955F07EB-EEAE-44A2-8D38-F6C3F3D0CF9B}" type="sibTrans" cxnId="{2F1669DB-9256-42EC-ADCF-33A31B6EF424}">
      <dgm:prSet/>
      <dgm:spPr/>
      <dgm:t>
        <a:bodyPr/>
        <a:lstStyle/>
        <a:p>
          <a:endParaRPr lang="pl-PL"/>
        </a:p>
      </dgm:t>
    </dgm:pt>
    <dgm:pt modelId="{B3A804BE-24E6-4F23-84F2-6EFDFDCEF1E0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spawacze i ślusarze</a:t>
          </a:r>
          <a:endParaRPr lang="pl-PL" b="1" dirty="0">
            <a:solidFill>
              <a:schemeClr val="tx1"/>
            </a:solidFill>
          </a:endParaRPr>
        </a:p>
      </dgm:t>
    </dgm:pt>
    <dgm:pt modelId="{24094215-A2CC-4DDE-B6EC-A074BADE8416}" type="parTrans" cxnId="{1D34049A-097E-4A5D-B294-2D572C061B9E}">
      <dgm:prSet/>
      <dgm:spPr/>
      <dgm:t>
        <a:bodyPr/>
        <a:lstStyle/>
        <a:p>
          <a:endParaRPr lang="pl-PL"/>
        </a:p>
      </dgm:t>
    </dgm:pt>
    <dgm:pt modelId="{F7F2F737-7BF3-4CE5-8C96-98AE10654760}" type="sibTrans" cxnId="{1D34049A-097E-4A5D-B294-2D572C061B9E}">
      <dgm:prSet/>
      <dgm:spPr/>
      <dgm:t>
        <a:bodyPr/>
        <a:lstStyle/>
        <a:p>
          <a:endParaRPr lang="pl-PL"/>
        </a:p>
      </dgm:t>
    </dgm:pt>
    <dgm:pt modelId="{1BD23CA7-81AF-4262-B937-55BCD64C922A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wychowawcy w placówkach oświatowych i opiekuńczych</a:t>
          </a:r>
          <a:endParaRPr lang="pl-PL" b="1" dirty="0">
            <a:solidFill>
              <a:schemeClr val="tx1"/>
            </a:solidFill>
          </a:endParaRPr>
        </a:p>
      </dgm:t>
    </dgm:pt>
    <dgm:pt modelId="{C2AAE312-C800-4287-97C7-A6A7509351CE}" type="parTrans" cxnId="{14A522F9-E017-4015-B712-9BF277E2A120}">
      <dgm:prSet/>
      <dgm:spPr/>
      <dgm:t>
        <a:bodyPr/>
        <a:lstStyle/>
        <a:p>
          <a:endParaRPr lang="pl-PL"/>
        </a:p>
      </dgm:t>
    </dgm:pt>
    <dgm:pt modelId="{651376BB-8227-48AF-9BB0-F4A1938F6528}" type="sibTrans" cxnId="{14A522F9-E017-4015-B712-9BF277E2A120}">
      <dgm:prSet/>
      <dgm:spPr/>
      <dgm:t>
        <a:bodyPr/>
        <a:lstStyle/>
        <a:p>
          <a:endParaRPr lang="pl-PL"/>
        </a:p>
      </dgm:t>
    </dgm:pt>
    <dgm:pt modelId="{A221F35C-4B16-4578-AC1E-DD20ECBBA1DF}" type="pres">
      <dgm:prSet presAssocID="{50B5466C-79C7-4B8A-B071-698182F274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8606C7-C2D6-4993-BE55-169ACC7B9C07}" type="pres">
      <dgm:prSet presAssocID="{48DB9545-EC34-4FDD-97DE-31577E535079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506D71-F9E2-4DBB-B3D1-C73EACCF36C4}" type="pres">
      <dgm:prSet presAssocID="{13F26348-8F78-47AF-ADA1-67CAA0239B52}" presName="sibTrans" presStyleCnt="0"/>
      <dgm:spPr/>
    </dgm:pt>
    <dgm:pt modelId="{4E0BB690-BDF1-43DA-87CE-2CB881C2FAD9}" type="pres">
      <dgm:prSet presAssocID="{5EC75833-0619-45D3-8D09-EEFBB044F2DA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68D191-8B8C-4B48-A93A-47459BB9F582}" type="pres">
      <dgm:prSet presAssocID="{E94BE6F1-F6CD-434E-8951-998854BCFF5D}" presName="sibTrans" presStyleCnt="0"/>
      <dgm:spPr/>
    </dgm:pt>
    <dgm:pt modelId="{F89FC2A1-0B74-400B-AC8A-6B130DA1C42E}" type="pres">
      <dgm:prSet presAssocID="{0E2BB55E-0886-4191-A7C4-63F1591A445F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1B71B4-76E1-4FDB-A694-E2CDA9307046}" type="pres">
      <dgm:prSet presAssocID="{D7A525E0-6935-43F4-99B4-4455CD72E8FA}" presName="sibTrans" presStyleCnt="0"/>
      <dgm:spPr/>
    </dgm:pt>
    <dgm:pt modelId="{B2272D98-E55F-4FA1-87CD-C1187275ECD1}" type="pres">
      <dgm:prSet presAssocID="{C569A5AB-09A9-4731-B2C4-7CCCA00620C5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F6BD5A-C661-48C8-9038-CA0D0494DF16}" type="pres">
      <dgm:prSet presAssocID="{2613FB87-D39C-4C24-8CC7-A9776006F970}" presName="sibTrans" presStyleCnt="0"/>
      <dgm:spPr/>
    </dgm:pt>
    <dgm:pt modelId="{673F9EDC-B45D-4288-ADD2-84D99D18971E}" type="pres">
      <dgm:prSet presAssocID="{829B2117-E559-417D-B14E-708E9F630CA2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5E7ED9-2DBF-4493-B58C-1EE8DDDC3A1B}" type="pres">
      <dgm:prSet presAssocID="{6844E2B5-2EBB-442D-9C34-A77992B02EF7}" presName="sibTrans" presStyleCnt="0"/>
      <dgm:spPr/>
    </dgm:pt>
    <dgm:pt modelId="{95212B66-41F9-4887-9A26-42E288C860EB}" type="pres">
      <dgm:prSet presAssocID="{99FF039D-CAC0-43FA-B4E3-D02AC4AD1180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5FDB0C-C121-49C2-8B1C-1AF1A5246E6A}" type="pres">
      <dgm:prSet presAssocID="{1645D1D0-E0A9-46CB-AF9C-AC0E368797C0}" presName="sibTrans" presStyleCnt="0"/>
      <dgm:spPr/>
    </dgm:pt>
    <dgm:pt modelId="{862EFAF3-79C8-48FE-8A80-FA963440506D}" type="pres">
      <dgm:prSet presAssocID="{0FDE6278-2184-461D-9A21-8A9887C3B11F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2C601E-ED93-4E77-A23D-94C5C99A884D}" type="pres">
      <dgm:prSet presAssocID="{94F7169F-C7C1-413A-A5BB-8C5DBD705174}" presName="sibTrans" presStyleCnt="0"/>
      <dgm:spPr/>
    </dgm:pt>
    <dgm:pt modelId="{8AFF00C7-E8AB-4520-ABF6-D5E2A75FBE05}" type="pres">
      <dgm:prSet presAssocID="{61D8177C-49B2-47CA-8F02-CE818DEA7E35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39E8DD-11B1-43C4-88D8-49CB7EF282B4}" type="pres">
      <dgm:prSet presAssocID="{9F676500-3F7E-4058-AD9D-B42D65764270}" presName="sibTrans" presStyleCnt="0"/>
      <dgm:spPr/>
    </dgm:pt>
    <dgm:pt modelId="{1240F8D4-8737-4B43-B53E-E7C856878A77}" type="pres">
      <dgm:prSet presAssocID="{E957F227-23F2-4D95-8E52-D45AEFAE45EC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937697-164D-4300-A405-DAF7FA80B7AB}" type="pres">
      <dgm:prSet presAssocID="{49C917F2-F404-4C0B-80D9-53C756FF780C}" presName="sibTrans" presStyleCnt="0"/>
      <dgm:spPr/>
    </dgm:pt>
    <dgm:pt modelId="{195B8C54-EE9D-42DB-B484-06776283FC99}" type="pres">
      <dgm:prSet presAssocID="{F901C863-7F14-4ABA-89A0-CF2E167CD79F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B80019-1767-44BB-8315-09E0346E1AA4}" type="pres">
      <dgm:prSet presAssocID="{8C27301B-88F5-4265-A6D0-1A2FFA21CA98}" presName="sibTrans" presStyleCnt="0"/>
      <dgm:spPr/>
    </dgm:pt>
    <dgm:pt modelId="{AAA3F473-E499-46B3-A7C9-85682637F3E2}" type="pres">
      <dgm:prSet presAssocID="{92D7C07F-8A34-4C68-9913-0B696552ABED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7CA00E-AFCD-423B-AAFD-9E7BD33C7B13}" type="pres">
      <dgm:prSet presAssocID="{33751E63-BD16-46D9-9BB8-B8F40DB1AF83}" presName="sibTrans" presStyleCnt="0"/>
      <dgm:spPr/>
    </dgm:pt>
    <dgm:pt modelId="{DCF2E3BD-4454-4879-8FF8-C3192635A539}" type="pres">
      <dgm:prSet presAssocID="{7DA0C520-3E27-4922-BBC5-C325362FB7D5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B80DF2-10F8-4E2C-8E10-5914005682F8}" type="pres">
      <dgm:prSet presAssocID="{02D1F7CD-05E4-4EE4-A33A-E20B5BE0E239}" presName="sibTrans" presStyleCnt="0"/>
      <dgm:spPr/>
    </dgm:pt>
    <dgm:pt modelId="{28E697CA-3C78-45F2-ACBF-F490ABB50940}" type="pres">
      <dgm:prSet presAssocID="{7A97D9CA-F4DE-4F53-809C-88F0BC5C1EB1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CB58C3-1ADC-4A94-A70D-35AF1A8E63FD}" type="pres">
      <dgm:prSet presAssocID="{EEE33BAC-E0CE-4304-BBC1-C1BE220BF292}" presName="sibTrans" presStyleCnt="0"/>
      <dgm:spPr/>
    </dgm:pt>
    <dgm:pt modelId="{375766DA-6FA4-4B1D-A44F-A4ABBAF8CE7E}" type="pres">
      <dgm:prSet presAssocID="{D09BD236-A853-4D3B-B3CF-F57146318DCD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E73EA4-381E-4723-B321-7DF39C89DFC9}" type="pres">
      <dgm:prSet presAssocID="{A45F1928-855A-4FCB-A79F-B6337C922C92}" presName="sibTrans" presStyleCnt="0"/>
      <dgm:spPr/>
    </dgm:pt>
    <dgm:pt modelId="{8D5A1E71-E03A-492C-8EA7-153BF96880BC}" type="pres">
      <dgm:prSet presAssocID="{75BD8271-30B1-45C8-95F3-6E80EA929866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9FAA24-278B-4D94-BF4F-C34866F6F48C}" type="pres">
      <dgm:prSet presAssocID="{DF3CE184-A19D-472C-89D9-A04D28FD91A7}" presName="sibTrans" presStyleCnt="0"/>
      <dgm:spPr/>
    </dgm:pt>
    <dgm:pt modelId="{A6970CAC-8B71-454D-910D-34A31401E354}" type="pres">
      <dgm:prSet presAssocID="{49102894-C64A-4EAA-82C7-C5D48EFC6A83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C04D46-283B-4E52-9902-5CDBB484324A}" type="pres">
      <dgm:prSet presAssocID="{F6336907-B07E-4392-B986-1D2223A9090B}" presName="sibTrans" presStyleCnt="0"/>
      <dgm:spPr/>
    </dgm:pt>
    <dgm:pt modelId="{E54A57F5-2F93-4873-B28E-E7FCD2E5E9A0}" type="pres">
      <dgm:prSet presAssocID="{A6C347DF-242E-4685-A0A0-337F498BBDD5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927D73-DABA-4027-A2CB-DFBC04BD955B}" type="pres">
      <dgm:prSet presAssocID="{96EEDB96-11E2-441E-AEE1-B6985B46F164}" presName="sibTrans" presStyleCnt="0"/>
      <dgm:spPr/>
    </dgm:pt>
    <dgm:pt modelId="{26F72835-A1B7-4753-8D42-61DECA387B28}" type="pres">
      <dgm:prSet presAssocID="{546E36F1-B632-43CF-985D-ABE74BB83990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7975E1-8A39-4B4A-B56A-92555DFCCF5B}" type="pres">
      <dgm:prSet presAssocID="{955F07EB-EEAE-44A2-8D38-F6C3F3D0CF9B}" presName="sibTrans" presStyleCnt="0"/>
      <dgm:spPr/>
    </dgm:pt>
    <dgm:pt modelId="{84FF0227-073E-4F8F-A754-F060078D5A62}" type="pres">
      <dgm:prSet presAssocID="{B3A804BE-24E6-4F23-84F2-6EFDFDCEF1E0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AF5E5C-98AE-47DF-8476-3EA20143A22B}" type="pres">
      <dgm:prSet presAssocID="{F7F2F737-7BF3-4CE5-8C96-98AE10654760}" presName="sibTrans" presStyleCnt="0"/>
      <dgm:spPr/>
    </dgm:pt>
    <dgm:pt modelId="{615BD141-2D82-432C-8803-93C053498972}" type="pres">
      <dgm:prSet presAssocID="{1BD23CA7-81AF-4262-B937-55BCD64C922A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A2C170-C91D-4B9B-AD6C-26F10E7F3388}" type="presOf" srcId="{92D7C07F-8A34-4C68-9913-0B696552ABED}" destId="{AAA3F473-E499-46B3-A7C9-85682637F3E2}" srcOrd="0" destOrd="0" presId="urn:microsoft.com/office/officeart/2005/8/layout/default"/>
    <dgm:cxn modelId="{6D682787-C41C-447B-9D02-82EE33241A36}" srcId="{50B5466C-79C7-4B8A-B071-698182F27471}" destId="{61D8177C-49B2-47CA-8F02-CE818DEA7E35}" srcOrd="7" destOrd="0" parTransId="{5C21E175-2533-4724-8D84-943609B90F5D}" sibTransId="{9F676500-3F7E-4058-AD9D-B42D65764270}"/>
    <dgm:cxn modelId="{4163A9C6-8A8B-4B5B-9E7E-52265224E311}" type="presOf" srcId="{75BD8271-30B1-45C8-95F3-6E80EA929866}" destId="{8D5A1E71-E03A-492C-8EA7-153BF96880BC}" srcOrd="0" destOrd="0" presId="urn:microsoft.com/office/officeart/2005/8/layout/default"/>
    <dgm:cxn modelId="{F5CD0752-F4E9-4319-B33B-0665F6A2F0CB}" type="presOf" srcId="{99FF039D-CAC0-43FA-B4E3-D02AC4AD1180}" destId="{95212B66-41F9-4887-9A26-42E288C860EB}" srcOrd="0" destOrd="0" presId="urn:microsoft.com/office/officeart/2005/8/layout/default"/>
    <dgm:cxn modelId="{27939FA1-4841-4185-A3A2-991B7178B3B1}" srcId="{50B5466C-79C7-4B8A-B071-698182F27471}" destId="{C569A5AB-09A9-4731-B2C4-7CCCA00620C5}" srcOrd="3" destOrd="0" parTransId="{4852B07F-7F45-4052-9E6C-B6BC9BB838BD}" sibTransId="{2613FB87-D39C-4C24-8CC7-A9776006F970}"/>
    <dgm:cxn modelId="{555391A0-9AA8-49E9-9E56-61FE21BF5B86}" srcId="{50B5466C-79C7-4B8A-B071-698182F27471}" destId="{0FDE6278-2184-461D-9A21-8A9887C3B11F}" srcOrd="6" destOrd="0" parTransId="{56DBFA38-F045-47F7-AE5D-1CD57272333F}" sibTransId="{94F7169F-C7C1-413A-A5BB-8C5DBD705174}"/>
    <dgm:cxn modelId="{5E3D4D30-90BD-4A1F-8720-E460F09EF20B}" srcId="{50B5466C-79C7-4B8A-B071-698182F27471}" destId="{F901C863-7F14-4ABA-89A0-CF2E167CD79F}" srcOrd="9" destOrd="0" parTransId="{6CD56921-5F5C-420D-A626-E5571A417398}" sibTransId="{8C27301B-88F5-4265-A6D0-1A2FFA21CA98}"/>
    <dgm:cxn modelId="{2F1669DB-9256-42EC-ADCF-33A31B6EF424}" srcId="{50B5466C-79C7-4B8A-B071-698182F27471}" destId="{546E36F1-B632-43CF-985D-ABE74BB83990}" srcOrd="17" destOrd="0" parTransId="{E908EDF8-51D0-45AD-8E14-96FD4A724D31}" sibTransId="{955F07EB-EEAE-44A2-8D38-F6C3F3D0CF9B}"/>
    <dgm:cxn modelId="{1CF6915F-40D0-4910-A5F0-E8BB25121E0D}" srcId="{50B5466C-79C7-4B8A-B071-698182F27471}" destId="{E957F227-23F2-4D95-8E52-D45AEFAE45EC}" srcOrd="8" destOrd="0" parTransId="{58A24591-8CBB-4221-B89D-F0CFFD501006}" sibTransId="{49C917F2-F404-4C0B-80D9-53C756FF780C}"/>
    <dgm:cxn modelId="{BC9903D6-5993-4B7D-AF96-03CE4F69ECB1}" type="presOf" srcId="{B3A804BE-24E6-4F23-84F2-6EFDFDCEF1E0}" destId="{84FF0227-073E-4F8F-A754-F060078D5A62}" srcOrd="0" destOrd="0" presId="urn:microsoft.com/office/officeart/2005/8/layout/default"/>
    <dgm:cxn modelId="{49EEE7A4-C375-4C80-BA70-997867D02CA9}" type="presOf" srcId="{829B2117-E559-417D-B14E-708E9F630CA2}" destId="{673F9EDC-B45D-4288-ADD2-84D99D18971E}" srcOrd="0" destOrd="0" presId="urn:microsoft.com/office/officeart/2005/8/layout/default"/>
    <dgm:cxn modelId="{1930514C-1CA6-42DF-9E4E-B9805DFF2C15}" srcId="{50B5466C-79C7-4B8A-B071-698182F27471}" destId="{99FF039D-CAC0-43FA-B4E3-D02AC4AD1180}" srcOrd="5" destOrd="0" parTransId="{5269A9EC-CAA5-4917-99E9-4249A4352308}" sibTransId="{1645D1D0-E0A9-46CB-AF9C-AC0E368797C0}"/>
    <dgm:cxn modelId="{A9637FBB-0D05-4B81-9300-9AB8CA3A5969}" type="presOf" srcId="{A6C347DF-242E-4685-A0A0-337F498BBDD5}" destId="{E54A57F5-2F93-4873-B28E-E7FCD2E5E9A0}" srcOrd="0" destOrd="0" presId="urn:microsoft.com/office/officeart/2005/8/layout/default"/>
    <dgm:cxn modelId="{9FB9BBFC-CCE9-48CC-83A2-217099B2618B}" type="presOf" srcId="{F901C863-7F14-4ABA-89A0-CF2E167CD79F}" destId="{195B8C54-EE9D-42DB-B484-06776283FC99}" srcOrd="0" destOrd="0" presId="urn:microsoft.com/office/officeart/2005/8/layout/default"/>
    <dgm:cxn modelId="{1D34049A-097E-4A5D-B294-2D572C061B9E}" srcId="{50B5466C-79C7-4B8A-B071-698182F27471}" destId="{B3A804BE-24E6-4F23-84F2-6EFDFDCEF1E0}" srcOrd="18" destOrd="0" parTransId="{24094215-A2CC-4DDE-B6EC-A074BADE8416}" sibTransId="{F7F2F737-7BF3-4CE5-8C96-98AE10654760}"/>
    <dgm:cxn modelId="{A9CEF5AA-4255-45C1-85C8-A679AE1D4753}" type="presOf" srcId="{7DA0C520-3E27-4922-BBC5-C325362FB7D5}" destId="{DCF2E3BD-4454-4879-8FF8-C3192635A539}" srcOrd="0" destOrd="0" presId="urn:microsoft.com/office/officeart/2005/8/layout/default"/>
    <dgm:cxn modelId="{96FAD610-7D11-40F1-BBA0-BE526E05957D}" srcId="{50B5466C-79C7-4B8A-B071-698182F27471}" destId="{92D7C07F-8A34-4C68-9913-0B696552ABED}" srcOrd="10" destOrd="0" parTransId="{0AC8487D-DF4D-4536-90A6-3A0C5DF7819D}" sibTransId="{33751E63-BD16-46D9-9BB8-B8F40DB1AF83}"/>
    <dgm:cxn modelId="{EDD29640-7326-4CED-8218-C3602D07B717}" type="presOf" srcId="{C569A5AB-09A9-4731-B2C4-7CCCA00620C5}" destId="{B2272D98-E55F-4FA1-87CD-C1187275ECD1}" srcOrd="0" destOrd="0" presId="urn:microsoft.com/office/officeart/2005/8/layout/default"/>
    <dgm:cxn modelId="{F919D0BB-D1A5-4A32-8BFD-02FEE6AEEDA9}" srcId="{50B5466C-79C7-4B8A-B071-698182F27471}" destId="{829B2117-E559-417D-B14E-708E9F630CA2}" srcOrd="4" destOrd="0" parTransId="{CE14D489-DD0F-4430-8E1F-FF242000F961}" sibTransId="{6844E2B5-2EBB-442D-9C34-A77992B02EF7}"/>
    <dgm:cxn modelId="{04724C4F-B42F-475F-91C0-997ABFB119FC}" type="presOf" srcId="{49102894-C64A-4EAA-82C7-C5D48EFC6A83}" destId="{A6970CAC-8B71-454D-910D-34A31401E354}" srcOrd="0" destOrd="0" presId="urn:microsoft.com/office/officeart/2005/8/layout/default"/>
    <dgm:cxn modelId="{235123FD-44C3-4EF6-9FBE-3FF09E9134F6}" srcId="{50B5466C-79C7-4B8A-B071-698182F27471}" destId="{0E2BB55E-0886-4191-A7C4-63F1591A445F}" srcOrd="2" destOrd="0" parTransId="{876F0F7D-FF42-42F1-A6E6-D8A1E2023238}" sibTransId="{D7A525E0-6935-43F4-99B4-4455CD72E8FA}"/>
    <dgm:cxn modelId="{2A2167C0-45DD-4508-ACDC-77B55959D272}" srcId="{50B5466C-79C7-4B8A-B071-698182F27471}" destId="{49102894-C64A-4EAA-82C7-C5D48EFC6A83}" srcOrd="15" destOrd="0" parTransId="{A2C384F8-E285-4C35-B640-DF0087497EFE}" sibTransId="{F6336907-B07E-4392-B986-1D2223A9090B}"/>
    <dgm:cxn modelId="{47EA3B34-E78E-47AC-90AE-481EE575ABEA}" srcId="{50B5466C-79C7-4B8A-B071-698182F27471}" destId="{75BD8271-30B1-45C8-95F3-6E80EA929866}" srcOrd="14" destOrd="0" parTransId="{000FFEFE-E50C-4FF4-8A3B-23D3D909ABFB}" sibTransId="{DF3CE184-A19D-472C-89D9-A04D28FD91A7}"/>
    <dgm:cxn modelId="{1BA090CC-AF9D-42BF-84D8-4CBF2F2C3090}" srcId="{50B5466C-79C7-4B8A-B071-698182F27471}" destId="{D09BD236-A853-4D3B-B3CF-F57146318DCD}" srcOrd="13" destOrd="0" parTransId="{E025716B-6403-40A8-B38E-A195A693FA16}" sibTransId="{A45F1928-855A-4FCB-A79F-B6337C922C92}"/>
    <dgm:cxn modelId="{A87CB2E8-B0CB-4A9B-A985-45367B0DE194}" type="presOf" srcId="{D09BD236-A853-4D3B-B3CF-F57146318DCD}" destId="{375766DA-6FA4-4B1D-A44F-A4ABBAF8CE7E}" srcOrd="0" destOrd="0" presId="urn:microsoft.com/office/officeart/2005/8/layout/default"/>
    <dgm:cxn modelId="{8A97B578-565A-4806-A059-809DED34E8D7}" type="presOf" srcId="{E957F227-23F2-4D95-8E52-D45AEFAE45EC}" destId="{1240F8D4-8737-4B43-B53E-E7C856878A77}" srcOrd="0" destOrd="0" presId="urn:microsoft.com/office/officeart/2005/8/layout/default"/>
    <dgm:cxn modelId="{23A32E98-3C56-4700-92A5-DBA62C4017FC}" srcId="{50B5466C-79C7-4B8A-B071-698182F27471}" destId="{7A97D9CA-F4DE-4F53-809C-88F0BC5C1EB1}" srcOrd="12" destOrd="0" parTransId="{3835D9B3-C067-484E-8EB2-AD3D36B967CD}" sibTransId="{EEE33BAC-E0CE-4304-BBC1-C1BE220BF292}"/>
    <dgm:cxn modelId="{2BCD1700-8682-4379-8FE2-E8EB0D93F61B}" type="presOf" srcId="{546E36F1-B632-43CF-985D-ABE74BB83990}" destId="{26F72835-A1B7-4753-8D42-61DECA387B28}" srcOrd="0" destOrd="0" presId="urn:microsoft.com/office/officeart/2005/8/layout/default"/>
    <dgm:cxn modelId="{47E1631C-9D55-418C-80F3-E064F0EAB54B}" type="presOf" srcId="{48DB9545-EC34-4FDD-97DE-31577E535079}" destId="{5B8606C7-C2D6-4993-BE55-169ACC7B9C07}" srcOrd="0" destOrd="0" presId="urn:microsoft.com/office/officeart/2005/8/layout/default"/>
    <dgm:cxn modelId="{9996CDF7-057D-4655-BEB9-A899C95F2F2F}" srcId="{50B5466C-79C7-4B8A-B071-698182F27471}" destId="{7DA0C520-3E27-4922-BBC5-C325362FB7D5}" srcOrd="11" destOrd="0" parTransId="{D100E9AD-0324-4B16-8AC0-C9681AD58BD1}" sibTransId="{02D1F7CD-05E4-4EE4-A33A-E20B5BE0E239}"/>
    <dgm:cxn modelId="{F564A617-73C4-48C0-877A-51ED69CF4443}" srcId="{50B5466C-79C7-4B8A-B071-698182F27471}" destId="{A6C347DF-242E-4685-A0A0-337F498BBDD5}" srcOrd="16" destOrd="0" parTransId="{9E75C139-08E5-475E-AFC2-CFA720277FED}" sibTransId="{96EEDB96-11E2-441E-AEE1-B6985B46F164}"/>
    <dgm:cxn modelId="{14A522F9-E017-4015-B712-9BF277E2A120}" srcId="{50B5466C-79C7-4B8A-B071-698182F27471}" destId="{1BD23CA7-81AF-4262-B937-55BCD64C922A}" srcOrd="19" destOrd="0" parTransId="{C2AAE312-C800-4287-97C7-A6A7509351CE}" sibTransId="{651376BB-8227-48AF-9BB0-F4A1938F6528}"/>
    <dgm:cxn modelId="{F6377008-A8E4-4892-926B-356E2055E026}" srcId="{50B5466C-79C7-4B8A-B071-698182F27471}" destId="{48DB9545-EC34-4FDD-97DE-31577E535079}" srcOrd="0" destOrd="0" parTransId="{473E60DC-9DA9-4298-A9A7-BFFB441B9C10}" sibTransId="{13F26348-8F78-47AF-ADA1-67CAA0239B52}"/>
    <dgm:cxn modelId="{F0D5EED8-8334-4174-A9CF-7585B7921AD4}" type="presOf" srcId="{0FDE6278-2184-461D-9A21-8A9887C3B11F}" destId="{862EFAF3-79C8-48FE-8A80-FA963440506D}" srcOrd="0" destOrd="0" presId="urn:microsoft.com/office/officeart/2005/8/layout/default"/>
    <dgm:cxn modelId="{921FBC8D-CB9D-4F18-BE02-D10C5DD0D8AB}" type="presOf" srcId="{50B5466C-79C7-4B8A-B071-698182F27471}" destId="{A221F35C-4B16-4578-AC1E-DD20ECBBA1DF}" srcOrd="0" destOrd="0" presId="urn:microsoft.com/office/officeart/2005/8/layout/default"/>
    <dgm:cxn modelId="{E4D5B07C-57BE-4FFA-AD88-FB0786B62AA2}" type="presOf" srcId="{5EC75833-0619-45D3-8D09-EEFBB044F2DA}" destId="{4E0BB690-BDF1-43DA-87CE-2CB881C2FAD9}" srcOrd="0" destOrd="0" presId="urn:microsoft.com/office/officeart/2005/8/layout/default"/>
    <dgm:cxn modelId="{86C223D2-405E-4683-9C88-037E241B620C}" type="presOf" srcId="{61D8177C-49B2-47CA-8F02-CE818DEA7E35}" destId="{8AFF00C7-E8AB-4520-ABF6-D5E2A75FBE05}" srcOrd="0" destOrd="0" presId="urn:microsoft.com/office/officeart/2005/8/layout/default"/>
    <dgm:cxn modelId="{1FDB501B-C37A-41E4-912D-E0D6771015F5}" type="presOf" srcId="{1BD23CA7-81AF-4262-B937-55BCD64C922A}" destId="{615BD141-2D82-432C-8803-93C053498972}" srcOrd="0" destOrd="0" presId="urn:microsoft.com/office/officeart/2005/8/layout/default"/>
    <dgm:cxn modelId="{F0C6B466-C174-435A-B54D-533B9C3A32AF}" type="presOf" srcId="{7A97D9CA-F4DE-4F53-809C-88F0BC5C1EB1}" destId="{28E697CA-3C78-45F2-ACBF-F490ABB50940}" srcOrd="0" destOrd="0" presId="urn:microsoft.com/office/officeart/2005/8/layout/default"/>
    <dgm:cxn modelId="{B3AD0A39-23B6-4AD1-AAED-0442AAAD6EA4}" srcId="{50B5466C-79C7-4B8A-B071-698182F27471}" destId="{5EC75833-0619-45D3-8D09-EEFBB044F2DA}" srcOrd="1" destOrd="0" parTransId="{A18300B2-2078-426B-B037-56DB537563DD}" sibTransId="{E94BE6F1-F6CD-434E-8951-998854BCFF5D}"/>
    <dgm:cxn modelId="{B4BCBF92-6920-498D-BBD7-903E411D485B}" type="presOf" srcId="{0E2BB55E-0886-4191-A7C4-63F1591A445F}" destId="{F89FC2A1-0B74-400B-AC8A-6B130DA1C42E}" srcOrd="0" destOrd="0" presId="urn:microsoft.com/office/officeart/2005/8/layout/default"/>
    <dgm:cxn modelId="{27950D04-9374-4777-9D01-64C65ED16EBF}" type="presParOf" srcId="{A221F35C-4B16-4578-AC1E-DD20ECBBA1DF}" destId="{5B8606C7-C2D6-4993-BE55-169ACC7B9C07}" srcOrd="0" destOrd="0" presId="urn:microsoft.com/office/officeart/2005/8/layout/default"/>
    <dgm:cxn modelId="{2E74B030-FEAF-4DD6-AD41-2E7749F6A011}" type="presParOf" srcId="{A221F35C-4B16-4578-AC1E-DD20ECBBA1DF}" destId="{3E506D71-F9E2-4DBB-B3D1-C73EACCF36C4}" srcOrd="1" destOrd="0" presId="urn:microsoft.com/office/officeart/2005/8/layout/default"/>
    <dgm:cxn modelId="{5DB67806-4555-41D5-938C-267D45C187A9}" type="presParOf" srcId="{A221F35C-4B16-4578-AC1E-DD20ECBBA1DF}" destId="{4E0BB690-BDF1-43DA-87CE-2CB881C2FAD9}" srcOrd="2" destOrd="0" presId="urn:microsoft.com/office/officeart/2005/8/layout/default"/>
    <dgm:cxn modelId="{722F0FDC-875C-4FE8-9353-21AC1897E2BA}" type="presParOf" srcId="{A221F35C-4B16-4578-AC1E-DD20ECBBA1DF}" destId="{F068D191-8B8C-4B48-A93A-47459BB9F582}" srcOrd="3" destOrd="0" presId="urn:microsoft.com/office/officeart/2005/8/layout/default"/>
    <dgm:cxn modelId="{46D640F9-D53D-40B6-A89E-0663674A244B}" type="presParOf" srcId="{A221F35C-4B16-4578-AC1E-DD20ECBBA1DF}" destId="{F89FC2A1-0B74-400B-AC8A-6B130DA1C42E}" srcOrd="4" destOrd="0" presId="urn:microsoft.com/office/officeart/2005/8/layout/default"/>
    <dgm:cxn modelId="{5270A477-B3CE-41A7-8C84-0D452F5698C1}" type="presParOf" srcId="{A221F35C-4B16-4578-AC1E-DD20ECBBA1DF}" destId="{5E1B71B4-76E1-4FDB-A694-E2CDA9307046}" srcOrd="5" destOrd="0" presId="urn:microsoft.com/office/officeart/2005/8/layout/default"/>
    <dgm:cxn modelId="{50091D84-8657-436F-A86A-B6B155AE3631}" type="presParOf" srcId="{A221F35C-4B16-4578-AC1E-DD20ECBBA1DF}" destId="{B2272D98-E55F-4FA1-87CD-C1187275ECD1}" srcOrd="6" destOrd="0" presId="urn:microsoft.com/office/officeart/2005/8/layout/default"/>
    <dgm:cxn modelId="{62B56565-0CD6-4F48-BCAB-015F4F251621}" type="presParOf" srcId="{A221F35C-4B16-4578-AC1E-DD20ECBBA1DF}" destId="{FFF6BD5A-C661-48C8-9038-CA0D0494DF16}" srcOrd="7" destOrd="0" presId="urn:microsoft.com/office/officeart/2005/8/layout/default"/>
    <dgm:cxn modelId="{48C16467-AFDC-4052-90B1-D49ECF50A9D4}" type="presParOf" srcId="{A221F35C-4B16-4578-AC1E-DD20ECBBA1DF}" destId="{673F9EDC-B45D-4288-ADD2-84D99D18971E}" srcOrd="8" destOrd="0" presId="urn:microsoft.com/office/officeart/2005/8/layout/default"/>
    <dgm:cxn modelId="{5B25F0FF-D485-432C-BB88-0682A379312F}" type="presParOf" srcId="{A221F35C-4B16-4578-AC1E-DD20ECBBA1DF}" destId="{145E7ED9-2DBF-4493-B58C-1EE8DDDC3A1B}" srcOrd="9" destOrd="0" presId="urn:microsoft.com/office/officeart/2005/8/layout/default"/>
    <dgm:cxn modelId="{B1A24266-EFB0-4623-A777-266FB439D00A}" type="presParOf" srcId="{A221F35C-4B16-4578-AC1E-DD20ECBBA1DF}" destId="{95212B66-41F9-4887-9A26-42E288C860EB}" srcOrd="10" destOrd="0" presId="urn:microsoft.com/office/officeart/2005/8/layout/default"/>
    <dgm:cxn modelId="{06A7E986-8CF7-46F1-A851-F5120464E48C}" type="presParOf" srcId="{A221F35C-4B16-4578-AC1E-DD20ECBBA1DF}" destId="{1E5FDB0C-C121-49C2-8B1C-1AF1A5246E6A}" srcOrd="11" destOrd="0" presId="urn:microsoft.com/office/officeart/2005/8/layout/default"/>
    <dgm:cxn modelId="{F9B06AA2-A68E-42E5-83F8-3161D1820422}" type="presParOf" srcId="{A221F35C-4B16-4578-AC1E-DD20ECBBA1DF}" destId="{862EFAF3-79C8-48FE-8A80-FA963440506D}" srcOrd="12" destOrd="0" presId="urn:microsoft.com/office/officeart/2005/8/layout/default"/>
    <dgm:cxn modelId="{66088E24-4287-4ACC-8163-469D25FA0108}" type="presParOf" srcId="{A221F35C-4B16-4578-AC1E-DD20ECBBA1DF}" destId="{532C601E-ED93-4E77-A23D-94C5C99A884D}" srcOrd="13" destOrd="0" presId="urn:microsoft.com/office/officeart/2005/8/layout/default"/>
    <dgm:cxn modelId="{5CDC03B6-4D23-42BD-9D20-C658C6E32CD2}" type="presParOf" srcId="{A221F35C-4B16-4578-AC1E-DD20ECBBA1DF}" destId="{8AFF00C7-E8AB-4520-ABF6-D5E2A75FBE05}" srcOrd="14" destOrd="0" presId="urn:microsoft.com/office/officeart/2005/8/layout/default"/>
    <dgm:cxn modelId="{F6D319FE-A1C1-4428-B1E0-B5451B370D54}" type="presParOf" srcId="{A221F35C-4B16-4578-AC1E-DD20ECBBA1DF}" destId="{0439E8DD-11B1-43C4-88D8-49CB7EF282B4}" srcOrd="15" destOrd="0" presId="urn:microsoft.com/office/officeart/2005/8/layout/default"/>
    <dgm:cxn modelId="{FD9DF9AD-5F48-4A76-BBE8-A9B0D5031945}" type="presParOf" srcId="{A221F35C-4B16-4578-AC1E-DD20ECBBA1DF}" destId="{1240F8D4-8737-4B43-B53E-E7C856878A77}" srcOrd="16" destOrd="0" presId="urn:microsoft.com/office/officeart/2005/8/layout/default"/>
    <dgm:cxn modelId="{D6BA2A78-BC8A-4313-B82D-B84B70FA0CB7}" type="presParOf" srcId="{A221F35C-4B16-4578-AC1E-DD20ECBBA1DF}" destId="{7C937697-164D-4300-A405-DAF7FA80B7AB}" srcOrd="17" destOrd="0" presId="urn:microsoft.com/office/officeart/2005/8/layout/default"/>
    <dgm:cxn modelId="{BB2EC64B-E4BD-4DDA-9C31-965F320DBF44}" type="presParOf" srcId="{A221F35C-4B16-4578-AC1E-DD20ECBBA1DF}" destId="{195B8C54-EE9D-42DB-B484-06776283FC99}" srcOrd="18" destOrd="0" presId="urn:microsoft.com/office/officeart/2005/8/layout/default"/>
    <dgm:cxn modelId="{5D52B5EE-E5D2-45B1-BEC6-1C02D12244D7}" type="presParOf" srcId="{A221F35C-4B16-4578-AC1E-DD20ECBBA1DF}" destId="{4CB80019-1767-44BB-8315-09E0346E1AA4}" srcOrd="19" destOrd="0" presId="urn:microsoft.com/office/officeart/2005/8/layout/default"/>
    <dgm:cxn modelId="{7928B270-9373-4B04-81DE-C319C8056339}" type="presParOf" srcId="{A221F35C-4B16-4578-AC1E-DD20ECBBA1DF}" destId="{AAA3F473-E499-46B3-A7C9-85682637F3E2}" srcOrd="20" destOrd="0" presId="urn:microsoft.com/office/officeart/2005/8/layout/default"/>
    <dgm:cxn modelId="{A40509B2-A002-4EA3-9689-BF518A602501}" type="presParOf" srcId="{A221F35C-4B16-4578-AC1E-DD20ECBBA1DF}" destId="{357CA00E-AFCD-423B-AAFD-9E7BD33C7B13}" srcOrd="21" destOrd="0" presId="urn:microsoft.com/office/officeart/2005/8/layout/default"/>
    <dgm:cxn modelId="{B5ACB838-DEC9-4011-83E3-54ED6FD88866}" type="presParOf" srcId="{A221F35C-4B16-4578-AC1E-DD20ECBBA1DF}" destId="{DCF2E3BD-4454-4879-8FF8-C3192635A539}" srcOrd="22" destOrd="0" presId="urn:microsoft.com/office/officeart/2005/8/layout/default"/>
    <dgm:cxn modelId="{ED0C9418-6E4A-466B-9940-8405D3040F7B}" type="presParOf" srcId="{A221F35C-4B16-4578-AC1E-DD20ECBBA1DF}" destId="{5AB80DF2-10F8-4E2C-8E10-5914005682F8}" srcOrd="23" destOrd="0" presId="urn:microsoft.com/office/officeart/2005/8/layout/default"/>
    <dgm:cxn modelId="{A27B9A9D-6A3B-4054-A188-BE0E23B0D32F}" type="presParOf" srcId="{A221F35C-4B16-4578-AC1E-DD20ECBBA1DF}" destId="{28E697CA-3C78-45F2-ACBF-F490ABB50940}" srcOrd="24" destOrd="0" presId="urn:microsoft.com/office/officeart/2005/8/layout/default"/>
    <dgm:cxn modelId="{BB4E952A-80FF-4291-B8B4-CF9718E4FB16}" type="presParOf" srcId="{A221F35C-4B16-4578-AC1E-DD20ECBBA1DF}" destId="{C4CB58C3-1ADC-4A94-A70D-35AF1A8E63FD}" srcOrd="25" destOrd="0" presId="urn:microsoft.com/office/officeart/2005/8/layout/default"/>
    <dgm:cxn modelId="{B7A80450-ADC5-4820-AA02-C3A8C44C027A}" type="presParOf" srcId="{A221F35C-4B16-4578-AC1E-DD20ECBBA1DF}" destId="{375766DA-6FA4-4B1D-A44F-A4ABBAF8CE7E}" srcOrd="26" destOrd="0" presId="urn:microsoft.com/office/officeart/2005/8/layout/default"/>
    <dgm:cxn modelId="{8B9A8D53-A818-4F7D-8D07-C4DD3B35EF6D}" type="presParOf" srcId="{A221F35C-4B16-4578-AC1E-DD20ECBBA1DF}" destId="{C8E73EA4-381E-4723-B321-7DF39C89DFC9}" srcOrd="27" destOrd="0" presId="urn:microsoft.com/office/officeart/2005/8/layout/default"/>
    <dgm:cxn modelId="{15966B69-236C-4DE5-96F1-DFB1C751D6BE}" type="presParOf" srcId="{A221F35C-4B16-4578-AC1E-DD20ECBBA1DF}" destId="{8D5A1E71-E03A-492C-8EA7-153BF96880BC}" srcOrd="28" destOrd="0" presId="urn:microsoft.com/office/officeart/2005/8/layout/default"/>
    <dgm:cxn modelId="{F967332E-80A4-47D7-8D64-E4622ED28329}" type="presParOf" srcId="{A221F35C-4B16-4578-AC1E-DD20ECBBA1DF}" destId="{009FAA24-278B-4D94-BF4F-C34866F6F48C}" srcOrd="29" destOrd="0" presId="urn:microsoft.com/office/officeart/2005/8/layout/default"/>
    <dgm:cxn modelId="{535B02A5-688F-47D7-A04E-18A7152CF6F1}" type="presParOf" srcId="{A221F35C-4B16-4578-AC1E-DD20ECBBA1DF}" destId="{A6970CAC-8B71-454D-910D-34A31401E354}" srcOrd="30" destOrd="0" presId="urn:microsoft.com/office/officeart/2005/8/layout/default"/>
    <dgm:cxn modelId="{539348B2-19C4-4541-981B-338D4E24CB41}" type="presParOf" srcId="{A221F35C-4B16-4578-AC1E-DD20ECBBA1DF}" destId="{20C04D46-283B-4E52-9902-5CDBB484324A}" srcOrd="31" destOrd="0" presId="urn:microsoft.com/office/officeart/2005/8/layout/default"/>
    <dgm:cxn modelId="{DC498DA6-F619-4BF9-8555-CE2C77D15E17}" type="presParOf" srcId="{A221F35C-4B16-4578-AC1E-DD20ECBBA1DF}" destId="{E54A57F5-2F93-4873-B28E-E7FCD2E5E9A0}" srcOrd="32" destOrd="0" presId="urn:microsoft.com/office/officeart/2005/8/layout/default"/>
    <dgm:cxn modelId="{F58131E8-AC73-4E39-97F3-B3B38FB51CBF}" type="presParOf" srcId="{A221F35C-4B16-4578-AC1E-DD20ECBBA1DF}" destId="{BE927D73-DABA-4027-A2CB-DFBC04BD955B}" srcOrd="33" destOrd="0" presId="urn:microsoft.com/office/officeart/2005/8/layout/default"/>
    <dgm:cxn modelId="{094AB0DD-A2F9-4DDD-AD72-4E0A4DB8A9D6}" type="presParOf" srcId="{A221F35C-4B16-4578-AC1E-DD20ECBBA1DF}" destId="{26F72835-A1B7-4753-8D42-61DECA387B28}" srcOrd="34" destOrd="0" presId="urn:microsoft.com/office/officeart/2005/8/layout/default"/>
    <dgm:cxn modelId="{468AFD1F-67BE-438B-9525-50FFBEB94CA9}" type="presParOf" srcId="{A221F35C-4B16-4578-AC1E-DD20ECBBA1DF}" destId="{EC7975E1-8A39-4B4A-B56A-92555DFCCF5B}" srcOrd="35" destOrd="0" presId="urn:microsoft.com/office/officeart/2005/8/layout/default"/>
    <dgm:cxn modelId="{9AFCEADB-4001-46A0-8E3C-29059C1A5805}" type="presParOf" srcId="{A221F35C-4B16-4578-AC1E-DD20ECBBA1DF}" destId="{84FF0227-073E-4F8F-A754-F060078D5A62}" srcOrd="36" destOrd="0" presId="urn:microsoft.com/office/officeart/2005/8/layout/default"/>
    <dgm:cxn modelId="{059A35C8-9F4C-4C0C-AE73-005C1709AFC8}" type="presParOf" srcId="{A221F35C-4B16-4578-AC1E-DD20ECBBA1DF}" destId="{BDAF5E5C-98AE-47DF-8476-3EA20143A22B}" srcOrd="37" destOrd="0" presId="urn:microsoft.com/office/officeart/2005/8/layout/default"/>
    <dgm:cxn modelId="{49F986DC-93ED-4124-80FA-9EAA71BB7F20}" type="presParOf" srcId="{A221F35C-4B16-4578-AC1E-DD20ECBBA1DF}" destId="{615BD141-2D82-432C-8803-93C053498972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24C00-D660-4E40-ABCC-264E48DD48D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6E6585E-622E-4729-AE0A-D5E7B961F223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103</a:t>
          </a:r>
          <a:endParaRPr lang="pl-PL" sz="1800" b="1" dirty="0">
            <a:solidFill>
              <a:schemeClr val="tx1"/>
            </a:solidFill>
          </a:endParaRPr>
        </a:p>
      </dgm:t>
    </dgm:pt>
    <dgm:pt modelId="{262C1234-5095-4880-B0CF-EB2A79F5E478}" type="parTrans" cxnId="{AA3C8B57-63E4-497A-A831-2DB602293993}">
      <dgm:prSet/>
      <dgm:spPr/>
      <dgm:t>
        <a:bodyPr/>
        <a:lstStyle/>
        <a:p>
          <a:endParaRPr lang="pl-PL"/>
        </a:p>
      </dgm:t>
    </dgm:pt>
    <dgm:pt modelId="{67F4DE69-5BF9-4901-832A-035F1A099412}" type="sibTrans" cxnId="{AA3C8B57-63E4-497A-A831-2DB602293993}">
      <dgm:prSet/>
      <dgm:spPr/>
      <dgm:t>
        <a:bodyPr/>
        <a:lstStyle/>
        <a:p>
          <a:endParaRPr lang="pl-PL"/>
        </a:p>
      </dgm:t>
    </dgm:pt>
    <dgm:pt modelId="{A6048CED-926D-46F7-8C3B-447C8356FE9B}">
      <dgm:prSet phldrT="[Tekst]" custT="1"/>
      <dgm:spPr/>
      <dgm:t>
        <a:bodyPr/>
        <a:lstStyle/>
        <a:p>
          <a:r>
            <a:rPr lang="pl-PL" sz="1600" b="1" dirty="0" smtClean="0"/>
            <a:t>Prace interwencyjne</a:t>
          </a:r>
          <a:endParaRPr lang="pl-PL" sz="1600" b="1" dirty="0"/>
        </a:p>
      </dgm:t>
    </dgm:pt>
    <dgm:pt modelId="{A26A51A3-F7D8-4C8B-A16A-9253271C4F11}" type="parTrans" cxnId="{7C619E45-63C4-450D-BEF2-7E201AE725CE}">
      <dgm:prSet/>
      <dgm:spPr/>
      <dgm:t>
        <a:bodyPr/>
        <a:lstStyle/>
        <a:p>
          <a:endParaRPr lang="pl-PL"/>
        </a:p>
      </dgm:t>
    </dgm:pt>
    <dgm:pt modelId="{F720DD0F-8102-4918-B9C9-72C05825D825}" type="sibTrans" cxnId="{7C619E45-63C4-450D-BEF2-7E201AE725CE}">
      <dgm:prSet/>
      <dgm:spPr/>
      <dgm:t>
        <a:bodyPr/>
        <a:lstStyle/>
        <a:p>
          <a:endParaRPr lang="pl-PL"/>
        </a:p>
      </dgm:t>
    </dgm:pt>
    <dgm:pt modelId="{D670B298-9A5F-4742-9917-60A741CCD541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106  +1 </a:t>
          </a:r>
          <a:r>
            <a:rPr lang="pl-PL" sz="1800" b="1" dirty="0" err="1" smtClean="0">
              <a:solidFill>
                <a:schemeClr val="tx1"/>
              </a:solidFill>
            </a:rPr>
            <a:t>pp</a:t>
          </a:r>
          <a:endParaRPr lang="pl-PL" sz="1800" b="1" dirty="0">
            <a:solidFill>
              <a:schemeClr val="tx1"/>
            </a:solidFill>
          </a:endParaRPr>
        </a:p>
      </dgm:t>
    </dgm:pt>
    <dgm:pt modelId="{56C5ED13-9FDD-4627-B5A2-B6422F1FFB35}" type="parTrans" cxnId="{C827D226-DB4B-48F8-BDA8-5092FC0DD1ED}">
      <dgm:prSet/>
      <dgm:spPr/>
      <dgm:t>
        <a:bodyPr/>
        <a:lstStyle/>
        <a:p>
          <a:endParaRPr lang="pl-PL"/>
        </a:p>
      </dgm:t>
    </dgm:pt>
    <dgm:pt modelId="{49B24B9F-8387-48B5-BB2B-4CBB677134DA}" type="sibTrans" cxnId="{C827D226-DB4B-48F8-BDA8-5092FC0DD1ED}">
      <dgm:prSet/>
      <dgm:spPr/>
      <dgm:t>
        <a:bodyPr/>
        <a:lstStyle/>
        <a:p>
          <a:endParaRPr lang="pl-PL"/>
        </a:p>
      </dgm:t>
    </dgm:pt>
    <dgm:pt modelId="{636E2D15-81EE-495F-B215-B61B2971D7F8}">
      <dgm:prSet phldrT="[Tekst]" custT="1"/>
      <dgm:spPr/>
      <dgm:t>
        <a:bodyPr/>
        <a:lstStyle/>
        <a:p>
          <a:r>
            <a:rPr lang="pl-PL" sz="1600" b="1" dirty="0" smtClean="0"/>
            <a:t>Roboty publiczne</a:t>
          </a:r>
          <a:endParaRPr lang="pl-PL" sz="1600" b="1" dirty="0"/>
        </a:p>
      </dgm:t>
    </dgm:pt>
    <dgm:pt modelId="{FE4A6EE6-D785-42DC-80A1-75B2E48AE7A8}" type="parTrans" cxnId="{5E5E1FCF-E2E9-47DE-8CC0-3E633ACAC602}">
      <dgm:prSet/>
      <dgm:spPr/>
      <dgm:t>
        <a:bodyPr/>
        <a:lstStyle/>
        <a:p>
          <a:endParaRPr lang="pl-PL"/>
        </a:p>
      </dgm:t>
    </dgm:pt>
    <dgm:pt modelId="{1A165C99-218A-4A19-85FD-C39ECFEBCF26}" type="sibTrans" cxnId="{5E5E1FCF-E2E9-47DE-8CC0-3E633ACAC602}">
      <dgm:prSet/>
      <dgm:spPr/>
      <dgm:t>
        <a:bodyPr/>
        <a:lstStyle/>
        <a:p>
          <a:endParaRPr lang="pl-PL"/>
        </a:p>
      </dgm:t>
    </dgm:pt>
    <dgm:pt modelId="{513FF949-6102-4070-80F1-13074A89A2F1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74</a:t>
          </a:r>
          <a:endParaRPr lang="pl-PL" sz="1800" b="1" dirty="0">
            <a:solidFill>
              <a:schemeClr val="tx1"/>
            </a:solidFill>
          </a:endParaRPr>
        </a:p>
      </dgm:t>
    </dgm:pt>
    <dgm:pt modelId="{02F4976F-686B-47F0-BB5B-284621576B34}" type="parTrans" cxnId="{4FDC27B5-4C29-41F6-A17F-C8C66C6793C8}">
      <dgm:prSet/>
      <dgm:spPr/>
      <dgm:t>
        <a:bodyPr/>
        <a:lstStyle/>
        <a:p>
          <a:endParaRPr lang="pl-PL"/>
        </a:p>
      </dgm:t>
    </dgm:pt>
    <dgm:pt modelId="{CB5C0002-776C-4152-A589-0CC28B601BB5}" type="sibTrans" cxnId="{4FDC27B5-4C29-41F6-A17F-C8C66C6793C8}">
      <dgm:prSet/>
      <dgm:spPr/>
      <dgm:t>
        <a:bodyPr/>
        <a:lstStyle/>
        <a:p>
          <a:endParaRPr lang="pl-PL"/>
        </a:p>
      </dgm:t>
    </dgm:pt>
    <dgm:pt modelId="{2E0A7459-6F80-41CD-B2C6-A4C45CA77BD2}">
      <dgm:prSet phldrT="[Tekst]" custT="1"/>
      <dgm:spPr/>
      <dgm:t>
        <a:bodyPr/>
        <a:lstStyle/>
        <a:p>
          <a:r>
            <a:rPr lang="pl-PL" sz="1600" b="1" dirty="0" smtClean="0"/>
            <a:t>Działalność gospodarcza</a:t>
          </a:r>
          <a:endParaRPr lang="pl-PL" sz="1600" b="1" dirty="0"/>
        </a:p>
      </dgm:t>
    </dgm:pt>
    <dgm:pt modelId="{9FA77C5D-5414-4C7D-8D59-DF445838E4F1}" type="parTrans" cxnId="{C0FE921B-1BDF-425F-95E4-7BC3500B3C44}">
      <dgm:prSet/>
      <dgm:spPr/>
      <dgm:t>
        <a:bodyPr/>
        <a:lstStyle/>
        <a:p>
          <a:endParaRPr lang="pl-PL"/>
        </a:p>
      </dgm:t>
    </dgm:pt>
    <dgm:pt modelId="{85588253-9181-4F3C-81E8-AE9518C65D6D}" type="sibTrans" cxnId="{C0FE921B-1BDF-425F-95E4-7BC3500B3C44}">
      <dgm:prSet/>
      <dgm:spPr/>
      <dgm:t>
        <a:bodyPr/>
        <a:lstStyle/>
        <a:p>
          <a:endParaRPr lang="pl-PL"/>
        </a:p>
      </dgm:t>
    </dgm:pt>
    <dgm:pt modelId="{99FB15DB-F6A9-4536-9FCC-0310EEB50274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41</a:t>
          </a:r>
          <a:endParaRPr lang="pl-PL" sz="1800" b="1" dirty="0">
            <a:solidFill>
              <a:schemeClr val="tx1"/>
            </a:solidFill>
          </a:endParaRPr>
        </a:p>
      </dgm:t>
    </dgm:pt>
    <dgm:pt modelId="{B88813FA-9D3C-430E-A33F-9AB16FF109DE}" type="parTrans" cxnId="{34A0FE7B-F5B2-4E59-817D-7624DADE17D2}">
      <dgm:prSet/>
      <dgm:spPr/>
      <dgm:t>
        <a:bodyPr/>
        <a:lstStyle/>
        <a:p>
          <a:endParaRPr lang="pl-PL"/>
        </a:p>
      </dgm:t>
    </dgm:pt>
    <dgm:pt modelId="{9DA5C15F-C58E-45E4-A7BF-FBFC7EBD00A7}" type="sibTrans" cxnId="{34A0FE7B-F5B2-4E59-817D-7624DADE17D2}">
      <dgm:prSet/>
      <dgm:spPr/>
      <dgm:t>
        <a:bodyPr/>
        <a:lstStyle/>
        <a:p>
          <a:endParaRPr lang="pl-PL"/>
        </a:p>
      </dgm:t>
    </dgm:pt>
    <dgm:pt modelId="{FE57F44F-1C20-4111-B0D2-556899E88C4E}">
      <dgm:prSet phldrT="[Tekst]" custT="1"/>
      <dgm:spPr/>
      <dgm:t>
        <a:bodyPr/>
        <a:lstStyle/>
        <a:p>
          <a:r>
            <a:rPr lang="pl-PL" sz="1600" b="1" dirty="0" smtClean="0"/>
            <a:t>Szkolenia</a:t>
          </a:r>
          <a:endParaRPr lang="pl-PL" sz="1600" b="1" dirty="0"/>
        </a:p>
      </dgm:t>
    </dgm:pt>
    <dgm:pt modelId="{934A7488-0134-471A-BB68-CB147DAA77EC}" type="parTrans" cxnId="{83C11924-3E36-4B5A-84A2-A7B807003EA6}">
      <dgm:prSet/>
      <dgm:spPr/>
      <dgm:t>
        <a:bodyPr/>
        <a:lstStyle/>
        <a:p>
          <a:endParaRPr lang="pl-PL"/>
        </a:p>
      </dgm:t>
    </dgm:pt>
    <dgm:pt modelId="{80C12A0D-9B1F-4800-8EDC-EADB9B1CC5FC}" type="sibTrans" cxnId="{83C11924-3E36-4B5A-84A2-A7B807003EA6}">
      <dgm:prSet/>
      <dgm:spPr/>
      <dgm:t>
        <a:bodyPr/>
        <a:lstStyle/>
        <a:p>
          <a:endParaRPr lang="pl-PL"/>
        </a:p>
      </dgm:t>
    </dgm:pt>
    <dgm:pt modelId="{5C681CBC-646D-43AB-B66A-7D97B91AB582}">
      <dgm:prSet phldrT="[Tekst]" custT="1"/>
      <dgm:spPr/>
      <dgm:t>
        <a:bodyPr/>
        <a:lstStyle/>
        <a:p>
          <a:r>
            <a:rPr lang="pl-PL" sz="1600" b="1" dirty="0" smtClean="0"/>
            <a:t>Studia podyplomowe</a:t>
          </a:r>
          <a:endParaRPr lang="pl-PL" sz="1600" b="1" dirty="0"/>
        </a:p>
      </dgm:t>
    </dgm:pt>
    <dgm:pt modelId="{D4BCFE43-2E85-4CAD-B67F-37B3DFEDBECD}" type="parTrans" cxnId="{EE63C58B-8149-4948-8B3A-24E123B679A0}">
      <dgm:prSet/>
      <dgm:spPr/>
      <dgm:t>
        <a:bodyPr/>
        <a:lstStyle/>
        <a:p>
          <a:endParaRPr lang="pl-PL"/>
        </a:p>
      </dgm:t>
    </dgm:pt>
    <dgm:pt modelId="{340EAE0D-6E7B-4118-8FE8-2804B2E7BED2}" type="sibTrans" cxnId="{EE63C58B-8149-4948-8B3A-24E123B679A0}">
      <dgm:prSet/>
      <dgm:spPr/>
      <dgm:t>
        <a:bodyPr/>
        <a:lstStyle/>
        <a:p>
          <a:endParaRPr lang="pl-PL"/>
        </a:p>
      </dgm:t>
    </dgm:pt>
    <dgm:pt modelId="{8B77C07D-F679-4D7A-BE5C-FA519E7867EA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4</a:t>
          </a:r>
          <a:endParaRPr lang="pl-PL" sz="1800" b="1" dirty="0">
            <a:solidFill>
              <a:schemeClr val="tx1"/>
            </a:solidFill>
          </a:endParaRPr>
        </a:p>
      </dgm:t>
    </dgm:pt>
    <dgm:pt modelId="{4EF67FB4-5C77-4BBF-9694-BFE29F27DA4F}" type="parTrans" cxnId="{C54F5709-4233-41BF-9CDE-0D9A84114D01}">
      <dgm:prSet/>
      <dgm:spPr/>
      <dgm:t>
        <a:bodyPr/>
        <a:lstStyle/>
        <a:p>
          <a:endParaRPr lang="pl-PL"/>
        </a:p>
      </dgm:t>
    </dgm:pt>
    <dgm:pt modelId="{B4929671-A537-40E8-90F5-748842FA75E2}" type="sibTrans" cxnId="{C54F5709-4233-41BF-9CDE-0D9A84114D01}">
      <dgm:prSet/>
      <dgm:spPr/>
      <dgm:t>
        <a:bodyPr/>
        <a:lstStyle/>
        <a:p>
          <a:endParaRPr lang="pl-PL"/>
        </a:p>
      </dgm:t>
    </dgm:pt>
    <dgm:pt modelId="{A0842486-7AFB-4039-ABBF-FE252099B97D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225  +2pp</a:t>
          </a:r>
          <a:endParaRPr lang="pl-PL" sz="1800" b="1" dirty="0">
            <a:solidFill>
              <a:schemeClr val="tx1"/>
            </a:solidFill>
          </a:endParaRPr>
        </a:p>
      </dgm:t>
    </dgm:pt>
    <dgm:pt modelId="{13C728A5-AC85-4AE1-8CC2-CEC2C75E7969}" type="parTrans" cxnId="{31A902B1-A3F0-4030-BB55-0D172DD7BFD6}">
      <dgm:prSet/>
      <dgm:spPr/>
      <dgm:t>
        <a:bodyPr/>
        <a:lstStyle/>
        <a:p>
          <a:endParaRPr lang="pl-PL"/>
        </a:p>
      </dgm:t>
    </dgm:pt>
    <dgm:pt modelId="{BBBC7504-89ED-4084-907D-18BABD5467A1}" type="sibTrans" cxnId="{31A902B1-A3F0-4030-BB55-0D172DD7BFD6}">
      <dgm:prSet/>
      <dgm:spPr/>
      <dgm:t>
        <a:bodyPr/>
        <a:lstStyle/>
        <a:p>
          <a:endParaRPr lang="pl-PL"/>
        </a:p>
      </dgm:t>
    </dgm:pt>
    <dgm:pt modelId="{2C232D7C-D468-4C45-A111-2B377C4558A7}">
      <dgm:prSet phldrT="[Tekst]" custT="1"/>
      <dgm:spPr/>
      <dgm:t>
        <a:bodyPr/>
        <a:lstStyle/>
        <a:p>
          <a:r>
            <a:rPr lang="pl-PL" sz="1600" b="1" dirty="0" smtClean="0"/>
            <a:t>Staż</a:t>
          </a:r>
          <a:endParaRPr lang="pl-PL" sz="1600" b="1" dirty="0"/>
        </a:p>
      </dgm:t>
    </dgm:pt>
    <dgm:pt modelId="{10998D2A-7D5B-4001-9A3D-2CECE58AC8AD}" type="parTrans" cxnId="{A59DB6AA-036B-482F-8049-FA59194CFAF8}">
      <dgm:prSet/>
      <dgm:spPr/>
      <dgm:t>
        <a:bodyPr/>
        <a:lstStyle/>
        <a:p>
          <a:endParaRPr lang="pl-PL"/>
        </a:p>
      </dgm:t>
    </dgm:pt>
    <dgm:pt modelId="{B5F76D29-A3C9-4B07-B2E4-61DFB78570C0}" type="sibTrans" cxnId="{A59DB6AA-036B-482F-8049-FA59194CFAF8}">
      <dgm:prSet/>
      <dgm:spPr/>
      <dgm:t>
        <a:bodyPr/>
        <a:lstStyle/>
        <a:p>
          <a:endParaRPr lang="pl-PL"/>
        </a:p>
      </dgm:t>
    </dgm:pt>
    <dgm:pt modelId="{5EFC26EC-8760-4552-8E37-708D678600F3}">
      <dgm:prSet phldrT="[Tekst]" custT="1"/>
      <dgm:spPr/>
      <dgm:t>
        <a:bodyPr/>
        <a:lstStyle/>
        <a:p>
          <a:r>
            <a:rPr lang="pl-PL" sz="1600" b="1" dirty="0" smtClean="0"/>
            <a:t>Refundacja kosztów wyposażenia/</a:t>
          </a:r>
          <a:endParaRPr lang="pl-PL" sz="1600" b="1" dirty="0"/>
        </a:p>
      </dgm:t>
    </dgm:pt>
    <dgm:pt modelId="{D6832F36-C1CC-49CD-B1E3-AE8AA8AB3BDD}" type="parTrans" cxnId="{4CE72F5C-FB08-4F24-8D9C-2DEEC0138BF3}">
      <dgm:prSet/>
      <dgm:spPr/>
      <dgm:t>
        <a:bodyPr/>
        <a:lstStyle/>
        <a:p>
          <a:endParaRPr lang="pl-PL"/>
        </a:p>
      </dgm:t>
    </dgm:pt>
    <dgm:pt modelId="{6EE1E349-0F5B-40BC-B883-AF0BD87AA702}" type="sibTrans" cxnId="{4CE72F5C-FB08-4F24-8D9C-2DEEC0138BF3}">
      <dgm:prSet/>
      <dgm:spPr/>
      <dgm:t>
        <a:bodyPr/>
        <a:lstStyle/>
        <a:p>
          <a:endParaRPr lang="pl-PL"/>
        </a:p>
      </dgm:t>
    </dgm:pt>
    <dgm:pt modelId="{35E82F4E-CE56-4D14-AD11-0E58822C4975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17</a:t>
          </a:r>
          <a:endParaRPr lang="pl-PL" sz="1800" b="1" dirty="0">
            <a:solidFill>
              <a:schemeClr val="tx1"/>
            </a:solidFill>
          </a:endParaRPr>
        </a:p>
      </dgm:t>
    </dgm:pt>
    <dgm:pt modelId="{39007C63-7853-432D-A090-1B7A2DA9F429}" type="parTrans" cxnId="{C4A73E0A-8BD5-44A5-8881-8113A1899D93}">
      <dgm:prSet/>
      <dgm:spPr/>
      <dgm:t>
        <a:bodyPr/>
        <a:lstStyle/>
        <a:p>
          <a:endParaRPr lang="pl-PL"/>
        </a:p>
      </dgm:t>
    </dgm:pt>
    <dgm:pt modelId="{D542E2EA-1AEA-466A-AE7E-C233AFD67BFB}" type="sibTrans" cxnId="{C4A73E0A-8BD5-44A5-8881-8113A1899D93}">
      <dgm:prSet/>
      <dgm:spPr/>
      <dgm:t>
        <a:bodyPr/>
        <a:lstStyle/>
        <a:p>
          <a:endParaRPr lang="pl-PL"/>
        </a:p>
      </dgm:t>
    </dgm:pt>
    <dgm:pt modelId="{A918632D-7FD9-4BA9-AD25-A3628DF98B59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11</a:t>
          </a:r>
          <a:endParaRPr lang="pl-PL" sz="1800" b="1" dirty="0">
            <a:solidFill>
              <a:schemeClr val="tx1"/>
            </a:solidFill>
          </a:endParaRPr>
        </a:p>
      </dgm:t>
    </dgm:pt>
    <dgm:pt modelId="{4C560670-60CB-442B-9EE5-DBB6A8F74938}" type="parTrans" cxnId="{A5C17F30-E19D-47A0-9D14-412EE9879085}">
      <dgm:prSet/>
      <dgm:spPr/>
      <dgm:t>
        <a:bodyPr/>
        <a:lstStyle/>
        <a:p>
          <a:endParaRPr lang="pl-PL"/>
        </a:p>
      </dgm:t>
    </dgm:pt>
    <dgm:pt modelId="{10334BB9-5C33-490D-9A4B-F8BD76B18860}" type="sibTrans" cxnId="{A5C17F30-E19D-47A0-9D14-412EE9879085}">
      <dgm:prSet/>
      <dgm:spPr/>
      <dgm:t>
        <a:bodyPr/>
        <a:lstStyle/>
        <a:p>
          <a:endParaRPr lang="pl-PL"/>
        </a:p>
      </dgm:t>
    </dgm:pt>
    <dgm:pt modelId="{70FEAE85-BCD0-4289-9E6F-2C59F10C0B1C}">
      <dgm:prSet phldrT="[Tekst]" custT="1"/>
      <dgm:spPr/>
      <dgm:t>
        <a:bodyPr/>
        <a:lstStyle/>
        <a:p>
          <a:r>
            <a:rPr lang="pl-PL" sz="1600" b="1" dirty="0" smtClean="0"/>
            <a:t>Bony zasiedleniowe</a:t>
          </a:r>
          <a:endParaRPr lang="pl-PL" sz="1600" b="1" dirty="0"/>
        </a:p>
      </dgm:t>
    </dgm:pt>
    <dgm:pt modelId="{42267C65-9BFF-4038-988C-98FFCE505125}" type="parTrans" cxnId="{45CA3F34-8A62-4E8E-9B3A-986937F019D2}">
      <dgm:prSet/>
      <dgm:spPr/>
      <dgm:t>
        <a:bodyPr/>
        <a:lstStyle/>
        <a:p>
          <a:endParaRPr lang="pl-PL"/>
        </a:p>
      </dgm:t>
    </dgm:pt>
    <dgm:pt modelId="{E5868862-B37F-43C6-B210-61689E51A45A}" type="sibTrans" cxnId="{45CA3F34-8A62-4E8E-9B3A-986937F019D2}">
      <dgm:prSet/>
      <dgm:spPr/>
      <dgm:t>
        <a:bodyPr/>
        <a:lstStyle/>
        <a:p>
          <a:endParaRPr lang="pl-PL"/>
        </a:p>
      </dgm:t>
    </dgm:pt>
    <dgm:pt modelId="{F4E25909-D250-4DCB-A69F-97680FAF0E9A}">
      <dgm:prSet phldrT="[Tekst]" custT="1"/>
      <dgm:spPr/>
      <dgm:t>
        <a:bodyPr/>
        <a:lstStyle/>
        <a:p>
          <a:r>
            <a:rPr lang="pl-PL" sz="1600" b="1" dirty="0" smtClean="0"/>
            <a:t>doposażenia stanowiska pracy</a:t>
          </a:r>
          <a:endParaRPr lang="pl-PL" sz="1600" b="1" dirty="0"/>
        </a:p>
      </dgm:t>
    </dgm:pt>
    <dgm:pt modelId="{1116F56A-C184-4F21-A2DC-57757A0CCF9B}" type="parTrans" cxnId="{2B760FFA-379C-4C8C-B786-99EB9220413E}">
      <dgm:prSet/>
      <dgm:spPr/>
      <dgm:t>
        <a:bodyPr/>
        <a:lstStyle/>
        <a:p>
          <a:endParaRPr lang="pl-PL"/>
        </a:p>
      </dgm:t>
    </dgm:pt>
    <dgm:pt modelId="{04256492-DC7B-4730-9D07-F332650986F0}" type="sibTrans" cxnId="{2B760FFA-379C-4C8C-B786-99EB9220413E}">
      <dgm:prSet/>
      <dgm:spPr/>
      <dgm:t>
        <a:bodyPr/>
        <a:lstStyle/>
        <a:p>
          <a:endParaRPr lang="pl-PL"/>
        </a:p>
      </dgm:t>
    </dgm:pt>
    <dgm:pt modelId="{626BCBB5-577B-40AB-ACE9-A7F9F19F027A}">
      <dgm:prSet phldrT="[Tekst]" custT="1"/>
      <dgm:spPr>
        <a:solidFill>
          <a:schemeClr val="accent5">
            <a:lumMod val="75000"/>
            <a:alpha val="56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OSOBY BEZROBOTNE</a:t>
          </a:r>
          <a:endParaRPr lang="pl-PL" sz="1800" b="1" dirty="0">
            <a:solidFill>
              <a:schemeClr val="tx1"/>
            </a:solidFill>
          </a:endParaRPr>
        </a:p>
      </dgm:t>
    </dgm:pt>
    <dgm:pt modelId="{3AA90463-25FD-4926-A65A-38E3F5596580}" type="parTrans" cxnId="{7C2D11FA-C21E-46EC-91D4-1DB64530A9F2}">
      <dgm:prSet/>
      <dgm:spPr/>
      <dgm:t>
        <a:bodyPr/>
        <a:lstStyle/>
        <a:p>
          <a:endParaRPr lang="pl-PL"/>
        </a:p>
      </dgm:t>
    </dgm:pt>
    <dgm:pt modelId="{A4CD8891-E1CE-4F08-8236-973ABB2E3DC9}" type="sibTrans" cxnId="{7C2D11FA-C21E-46EC-91D4-1DB64530A9F2}">
      <dgm:prSet/>
      <dgm:spPr/>
      <dgm:t>
        <a:bodyPr/>
        <a:lstStyle/>
        <a:p>
          <a:endParaRPr lang="pl-PL"/>
        </a:p>
      </dgm:t>
    </dgm:pt>
    <dgm:pt modelId="{8B393877-1B7C-4919-A271-87DB57442644}">
      <dgm:prSet phldrT="[Tekst]" custT="1"/>
      <dgm:spPr>
        <a:solidFill>
          <a:schemeClr val="accent5">
            <a:lumMod val="75000"/>
            <a:alpha val="61000"/>
          </a:schemeClr>
        </a:solidFill>
        <a:ln>
          <a:solidFill>
            <a:schemeClr val="accent5">
              <a:lumMod val="50000"/>
              <a:alpha val="90000"/>
            </a:schemeClr>
          </a:solidFill>
        </a:ln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AKTYWNE FORMY POMOCY PUP</a:t>
          </a:r>
          <a:endParaRPr lang="pl-PL" sz="1800" b="1" dirty="0">
            <a:solidFill>
              <a:schemeClr val="tx1"/>
            </a:solidFill>
          </a:endParaRPr>
        </a:p>
      </dgm:t>
    </dgm:pt>
    <dgm:pt modelId="{92491BD4-68A4-418D-802B-11095FB981D8}" type="parTrans" cxnId="{A9471A3C-C704-4D4E-BE3B-F03DE4D4C16D}">
      <dgm:prSet/>
      <dgm:spPr/>
      <dgm:t>
        <a:bodyPr/>
        <a:lstStyle/>
        <a:p>
          <a:endParaRPr lang="pl-PL"/>
        </a:p>
      </dgm:t>
    </dgm:pt>
    <dgm:pt modelId="{BF484E93-2E40-49F4-A0D4-D274CFD15C76}" type="sibTrans" cxnId="{A9471A3C-C704-4D4E-BE3B-F03DE4D4C16D}">
      <dgm:prSet/>
      <dgm:spPr/>
      <dgm:t>
        <a:bodyPr/>
        <a:lstStyle/>
        <a:p>
          <a:endParaRPr lang="pl-PL"/>
        </a:p>
      </dgm:t>
    </dgm:pt>
    <dgm:pt modelId="{824D39AB-EC1D-4418-9ED9-88FC7BCD4F23}" type="pres">
      <dgm:prSet presAssocID="{EC624C00-D660-4E40-ABCC-264E48DD48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E94232-EFCA-4810-992F-BE6E82BAC2BD}" type="pres">
      <dgm:prSet presAssocID="{626BCBB5-577B-40AB-ACE9-A7F9F19F027A}" presName="linNode" presStyleCnt="0"/>
      <dgm:spPr/>
    </dgm:pt>
    <dgm:pt modelId="{2B3763C8-17C0-4897-863E-3321EAD43B37}" type="pres">
      <dgm:prSet presAssocID="{626BCBB5-577B-40AB-ACE9-A7F9F19F027A}" presName="parentText" presStyleLbl="node1" presStyleIdx="0" presStyleCnt="9" custLinFactNeighborX="196" custLinFactNeighborY="-2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C66ED1-3E53-45BD-ADF5-EA3A54C5C9B6}" type="pres">
      <dgm:prSet presAssocID="{626BCBB5-577B-40AB-ACE9-A7F9F19F027A}" presName="descendantText" presStyleLbl="alignAccFollowNode1" presStyleIdx="0" presStyleCnt="9" custScaleY="1256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5F6C04-0CD0-451D-9ACA-E1CDDED1E4BE}" type="pres">
      <dgm:prSet presAssocID="{A4CD8891-E1CE-4F08-8236-973ABB2E3DC9}" presName="sp" presStyleCnt="0"/>
      <dgm:spPr/>
    </dgm:pt>
    <dgm:pt modelId="{40E37595-3F07-4A39-9CBB-5B3F1F45AA7C}" type="pres">
      <dgm:prSet presAssocID="{06E6585E-622E-4729-AE0A-D5E7B961F223}" presName="linNode" presStyleCnt="0"/>
      <dgm:spPr/>
    </dgm:pt>
    <dgm:pt modelId="{56BD2AA5-4881-4FCA-BD5F-CDD6381243D3}" type="pres">
      <dgm:prSet presAssocID="{06E6585E-622E-4729-AE0A-D5E7B961F223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CE0777-EDFE-455D-AF7F-F31FB9289206}" type="pres">
      <dgm:prSet presAssocID="{06E6585E-622E-4729-AE0A-D5E7B961F223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B2E077-84A9-4751-AAF8-ACB7164E7CD6}" type="pres">
      <dgm:prSet presAssocID="{67F4DE69-5BF9-4901-832A-035F1A099412}" presName="sp" presStyleCnt="0"/>
      <dgm:spPr/>
    </dgm:pt>
    <dgm:pt modelId="{D3075CD7-44A3-4861-ADC3-8B7FAA31533D}" type="pres">
      <dgm:prSet presAssocID="{D670B298-9A5F-4742-9917-60A741CCD541}" presName="linNode" presStyleCnt="0"/>
      <dgm:spPr/>
    </dgm:pt>
    <dgm:pt modelId="{B4865125-01C8-4662-9E25-205DC4768EC3}" type="pres">
      <dgm:prSet presAssocID="{D670B298-9A5F-4742-9917-60A741CCD541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290C3F-BE08-4322-9D71-C6C9D508C623}" type="pres">
      <dgm:prSet presAssocID="{D670B298-9A5F-4742-9917-60A741CCD541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1AA9A0-256C-4009-B81A-4B6E01853906}" type="pres">
      <dgm:prSet presAssocID="{49B24B9F-8387-48B5-BB2B-4CBB677134DA}" presName="sp" presStyleCnt="0"/>
      <dgm:spPr/>
    </dgm:pt>
    <dgm:pt modelId="{F7C84730-3414-4CF5-9431-AAC2034DB828}" type="pres">
      <dgm:prSet presAssocID="{513FF949-6102-4070-80F1-13074A89A2F1}" presName="linNode" presStyleCnt="0"/>
      <dgm:spPr/>
    </dgm:pt>
    <dgm:pt modelId="{9ECC4D80-5A96-410E-83F8-13F6AB141FA2}" type="pres">
      <dgm:prSet presAssocID="{513FF949-6102-4070-80F1-13074A89A2F1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718CAE-4B53-42E6-B67D-A15C91934C84}" type="pres">
      <dgm:prSet presAssocID="{513FF949-6102-4070-80F1-13074A89A2F1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D9C636-653F-4785-83F9-15D8825BCCCA}" type="pres">
      <dgm:prSet presAssocID="{CB5C0002-776C-4152-A589-0CC28B601BB5}" presName="sp" presStyleCnt="0"/>
      <dgm:spPr/>
    </dgm:pt>
    <dgm:pt modelId="{1C4FD268-7A39-4538-B260-E0933E5A908B}" type="pres">
      <dgm:prSet presAssocID="{99FB15DB-F6A9-4536-9FCC-0310EEB50274}" presName="linNode" presStyleCnt="0"/>
      <dgm:spPr/>
    </dgm:pt>
    <dgm:pt modelId="{8465F5FB-A7BD-4FB5-81FB-6CDB12728BB2}" type="pres">
      <dgm:prSet presAssocID="{99FB15DB-F6A9-4536-9FCC-0310EEB50274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EC9CF-52B7-446B-BBF4-5BBE1641C6ED}" type="pres">
      <dgm:prSet presAssocID="{99FB15DB-F6A9-4536-9FCC-0310EEB50274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B6275C-7222-40F3-9D35-55E32ED29CB7}" type="pres">
      <dgm:prSet presAssocID="{9DA5C15F-C58E-45E4-A7BF-FBFC7EBD00A7}" presName="sp" presStyleCnt="0"/>
      <dgm:spPr/>
    </dgm:pt>
    <dgm:pt modelId="{A958E687-0888-4A45-B31B-3B37181AA7F8}" type="pres">
      <dgm:prSet presAssocID="{8B77C07D-F679-4D7A-BE5C-FA519E7867EA}" presName="linNode" presStyleCnt="0"/>
      <dgm:spPr/>
    </dgm:pt>
    <dgm:pt modelId="{8DB08CB3-61D1-4F94-8D6F-546096A26A0C}" type="pres">
      <dgm:prSet presAssocID="{8B77C07D-F679-4D7A-BE5C-FA519E7867EA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E516AD-E8CE-4817-BEE2-98D1405E4E19}" type="pres">
      <dgm:prSet presAssocID="{8B77C07D-F679-4D7A-BE5C-FA519E7867EA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E65E7B-17B8-4EA8-B398-7AE214BC12B7}" type="pres">
      <dgm:prSet presAssocID="{B4929671-A537-40E8-90F5-748842FA75E2}" presName="sp" presStyleCnt="0"/>
      <dgm:spPr/>
    </dgm:pt>
    <dgm:pt modelId="{357C9866-EAAE-4002-A660-F6A27FF4C5E8}" type="pres">
      <dgm:prSet presAssocID="{A0842486-7AFB-4039-ABBF-FE252099B97D}" presName="linNode" presStyleCnt="0"/>
      <dgm:spPr/>
    </dgm:pt>
    <dgm:pt modelId="{F5F68C3F-96CE-4C26-96D0-758C62ACC3B4}" type="pres">
      <dgm:prSet presAssocID="{A0842486-7AFB-4039-ABBF-FE252099B97D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7C7728-A06A-4963-97C5-651D77B46456}" type="pres">
      <dgm:prSet presAssocID="{A0842486-7AFB-4039-ABBF-FE252099B97D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5FCC81-D7A9-40B2-94EC-0CACB36BB199}" type="pres">
      <dgm:prSet presAssocID="{BBBC7504-89ED-4084-907D-18BABD5467A1}" presName="sp" presStyleCnt="0"/>
      <dgm:spPr/>
    </dgm:pt>
    <dgm:pt modelId="{42F84C33-0B87-4E72-90EC-B19B76C8E147}" type="pres">
      <dgm:prSet presAssocID="{35E82F4E-CE56-4D14-AD11-0E58822C4975}" presName="linNode" presStyleCnt="0"/>
      <dgm:spPr/>
    </dgm:pt>
    <dgm:pt modelId="{02BE6565-A473-4C9D-BBCB-81DEEE4572AD}" type="pres">
      <dgm:prSet presAssocID="{35E82F4E-CE56-4D14-AD11-0E58822C4975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6A9625-8825-477C-BCDE-B6A31C30F27D}" type="pres">
      <dgm:prSet presAssocID="{35E82F4E-CE56-4D14-AD11-0E58822C4975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049063-C1BD-444B-8EAC-3E8CA0CEE6BF}" type="pres">
      <dgm:prSet presAssocID="{D542E2EA-1AEA-466A-AE7E-C233AFD67BFB}" presName="sp" presStyleCnt="0"/>
      <dgm:spPr/>
    </dgm:pt>
    <dgm:pt modelId="{27204262-BAC4-45FC-969C-A0EFDFDF1F1A}" type="pres">
      <dgm:prSet presAssocID="{A918632D-7FD9-4BA9-AD25-A3628DF98B59}" presName="linNode" presStyleCnt="0"/>
      <dgm:spPr/>
    </dgm:pt>
    <dgm:pt modelId="{B2A83707-8286-4A57-A48D-4230CD50059E}" type="pres">
      <dgm:prSet presAssocID="{A918632D-7FD9-4BA9-AD25-A3628DF98B59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FB1A94-9A1E-4A10-9E5E-C4BFB6212E49}" type="pres">
      <dgm:prSet presAssocID="{A918632D-7FD9-4BA9-AD25-A3628DF98B59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DD85DF-75F9-4DFC-A1EB-B42F73D2E7C7}" type="presOf" srcId="{A918632D-7FD9-4BA9-AD25-A3628DF98B59}" destId="{B2A83707-8286-4A57-A48D-4230CD50059E}" srcOrd="0" destOrd="0" presId="urn:microsoft.com/office/officeart/2005/8/layout/vList5"/>
    <dgm:cxn modelId="{BF4FB7E0-887E-46A1-852B-1022BFB5B657}" type="presOf" srcId="{35E82F4E-CE56-4D14-AD11-0E58822C4975}" destId="{02BE6565-A473-4C9D-BBCB-81DEEE4572AD}" srcOrd="0" destOrd="0" presId="urn:microsoft.com/office/officeart/2005/8/layout/vList5"/>
    <dgm:cxn modelId="{1FE15A38-C3D5-4116-B4EF-0AD9EAA3A955}" type="presOf" srcId="{D670B298-9A5F-4742-9917-60A741CCD541}" destId="{B4865125-01C8-4662-9E25-205DC4768EC3}" srcOrd="0" destOrd="0" presId="urn:microsoft.com/office/officeart/2005/8/layout/vList5"/>
    <dgm:cxn modelId="{A59DB6AA-036B-482F-8049-FA59194CFAF8}" srcId="{A0842486-7AFB-4039-ABBF-FE252099B97D}" destId="{2C232D7C-D468-4C45-A111-2B377C4558A7}" srcOrd="0" destOrd="0" parTransId="{10998D2A-7D5B-4001-9A3D-2CECE58AC8AD}" sibTransId="{B5F76D29-A3C9-4B07-B2E4-61DFB78570C0}"/>
    <dgm:cxn modelId="{C0FE921B-1BDF-425F-95E4-7BC3500B3C44}" srcId="{513FF949-6102-4070-80F1-13074A89A2F1}" destId="{2E0A7459-6F80-41CD-B2C6-A4C45CA77BD2}" srcOrd="0" destOrd="0" parTransId="{9FA77C5D-5414-4C7D-8D59-DF445838E4F1}" sibTransId="{85588253-9181-4F3C-81E8-AE9518C65D6D}"/>
    <dgm:cxn modelId="{C54F5709-4233-41BF-9CDE-0D9A84114D01}" srcId="{EC624C00-D660-4E40-ABCC-264E48DD48D3}" destId="{8B77C07D-F679-4D7A-BE5C-FA519E7867EA}" srcOrd="5" destOrd="0" parTransId="{4EF67FB4-5C77-4BBF-9694-BFE29F27DA4F}" sibTransId="{B4929671-A537-40E8-90F5-748842FA75E2}"/>
    <dgm:cxn modelId="{489EC8DC-F7E1-4A5E-8FEE-67D521E1E02A}" type="presOf" srcId="{A0842486-7AFB-4039-ABBF-FE252099B97D}" destId="{F5F68C3F-96CE-4C26-96D0-758C62ACC3B4}" srcOrd="0" destOrd="0" presId="urn:microsoft.com/office/officeart/2005/8/layout/vList5"/>
    <dgm:cxn modelId="{AEEC04CC-A087-4400-92D9-DC738851F395}" type="presOf" srcId="{A6048CED-926D-46F7-8C3B-447C8356FE9B}" destId="{B3CE0777-EDFE-455D-AF7F-F31FB9289206}" srcOrd="0" destOrd="0" presId="urn:microsoft.com/office/officeart/2005/8/layout/vList5"/>
    <dgm:cxn modelId="{7C619E45-63C4-450D-BEF2-7E201AE725CE}" srcId="{06E6585E-622E-4729-AE0A-D5E7B961F223}" destId="{A6048CED-926D-46F7-8C3B-447C8356FE9B}" srcOrd="0" destOrd="0" parTransId="{A26A51A3-F7D8-4C8B-A16A-9253271C4F11}" sibTransId="{F720DD0F-8102-4918-B9C9-72C05825D825}"/>
    <dgm:cxn modelId="{EE85B5A1-A0A7-4604-95AB-AFF5720AD4AF}" type="presOf" srcId="{513FF949-6102-4070-80F1-13074A89A2F1}" destId="{9ECC4D80-5A96-410E-83F8-13F6AB141FA2}" srcOrd="0" destOrd="0" presId="urn:microsoft.com/office/officeart/2005/8/layout/vList5"/>
    <dgm:cxn modelId="{83C11924-3E36-4B5A-84A2-A7B807003EA6}" srcId="{99FB15DB-F6A9-4536-9FCC-0310EEB50274}" destId="{FE57F44F-1C20-4111-B0D2-556899E88C4E}" srcOrd="0" destOrd="0" parTransId="{934A7488-0134-471A-BB68-CB147DAA77EC}" sibTransId="{80C12A0D-9B1F-4800-8EDC-EADB9B1CC5FC}"/>
    <dgm:cxn modelId="{66241AC9-C12D-4DED-923D-C1DB67E2FB31}" type="presOf" srcId="{5EFC26EC-8760-4552-8E37-708D678600F3}" destId="{246A9625-8825-477C-BCDE-B6A31C30F27D}" srcOrd="0" destOrd="0" presId="urn:microsoft.com/office/officeart/2005/8/layout/vList5"/>
    <dgm:cxn modelId="{D2726C7E-C3AA-4102-AE48-7C489BFF7AF6}" type="presOf" srcId="{EC624C00-D660-4E40-ABCC-264E48DD48D3}" destId="{824D39AB-EC1D-4418-9ED9-88FC7BCD4F23}" srcOrd="0" destOrd="0" presId="urn:microsoft.com/office/officeart/2005/8/layout/vList5"/>
    <dgm:cxn modelId="{826E21D8-F794-46FC-863F-C231AB9C502A}" type="presOf" srcId="{8B77C07D-F679-4D7A-BE5C-FA519E7867EA}" destId="{8DB08CB3-61D1-4F94-8D6F-546096A26A0C}" srcOrd="0" destOrd="0" presId="urn:microsoft.com/office/officeart/2005/8/layout/vList5"/>
    <dgm:cxn modelId="{CFF4B034-8392-477B-8D2F-59B9974781C3}" type="presOf" srcId="{636E2D15-81EE-495F-B215-B61B2971D7F8}" destId="{FA290C3F-BE08-4322-9D71-C6C9D508C623}" srcOrd="0" destOrd="0" presId="urn:microsoft.com/office/officeart/2005/8/layout/vList5"/>
    <dgm:cxn modelId="{31A902B1-A3F0-4030-BB55-0D172DD7BFD6}" srcId="{EC624C00-D660-4E40-ABCC-264E48DD48D3}" destId="{A0842486-7AFB-4039-ABBF-FE252099B97D}" srcOrd="6" destOrd="0" parTransId="{13C728A5-AC85-4AE1-8CC2-CEC2C75E7969}" sibTransId="{BBBC7504-89ED-4084-907D-18BABD5467A1}"/>
    <dgm:cxn modelId="{EE63C58B-8149-4948-8B3A-24E123B679A0}" srcId="{8B77C07D-F679-4D7A-BE5C-FA519E7867EA}" destId="{5C681CBC-646D-43AB-B66A-7D97B91AB582}" srcOrd="0" destOrd="0" parTransId="{D4BCFE43-2E85-4CAD-B67F-37B3DFEDBECD}" sibTransId="{340EAE0D-6E7B-4118-8FE8-2804B2E7BED2}"/>
    <dgm:cxn modelId="{2B760FFA-379C-4C8C-B786-99EB9220413E}" srcId="{35E82F4E-CE56-4D14-AD11-0E58822C4975}" destId="{F4E25909-D250-4DCB-A69F-97680FAF0E9A}" srcOrd="1" destOrd="0" parTransId="{1116F56A-C184-4F21-A2DC-57757A0CCF9B}" sibTransId="{04256492-DC7B-4730-9D07-F332650986F0}"/>
    <dgm:cxn modelId="{C4A73E0A-8BD5-44A5-8881-8113A1899D93}" srcId="{EC624C00-D660-4E40-ABCC-264E48DD48D3}" destId="{35E82F4E-CE56-4D14-AD11-0E58822C4975}" srcOrd="7" destOrd="0" parTransId="{39007C63-7853-432D-A090-1B7A2DA9F429}" sibTransId="{D542E2EA-1AEA-466A-AE7E-C233AFD67BFB}"/>
    <dgm:cxn modelId="{169BD5E2-5604-49FA-A724-7ABCE8BE3725}" type="presOf" srcId="{F4E25909-D250-4DCB-A69F-97680FAF0E9A}" destId="{246A9625-8825-477C-BCDE-B6A31C30F27D}" srcOrd="0" destOrd="1" presId="urn:microsoft.com/office/officeart/2005/8/layout/vList5"/>
    <dgm:cxn modelId="{A9471A3C-C704-4D4E-BE3B-F03DE4D4C16D}" srcId="{626BCBB5-577B-40AB-ACE9-A7F9F19F027A}" destId="{8B393877-1B7C-4919-A271-87DB57442644}" srcOrd="0" destOrd="0" parTransId="{92491BD4-68A4-418D-802B-11095FB981D8}" sibTransId="{BF484E93-2E40-49F4-A0D4-D274CFD15C76}"/>
    <dgm:cxn modelId="{A3C4DF0A-7D25-4696-B000-0AA05C15CD37}" type="presOf" srcId="{2C232D7C-D468-4C45-A111-2B377C4558A7}" destId="{D67C7728-A06A-4963-97C5-651D77B46456}" srcOrd="0" destOrd="0" presId="urn:microsoft.com/office/officeart/2005/8/layout/vList5"/>
    <dgm:cxn modelId="{836E031F-2E8E-49C1-8468-C144667EE8A2}" type="presOf" srcId="{70FEAE85-BCD0-4289-9E6F-2C59F10C0B1C}" destId="{25FB1A94-9A1E-4A10-9E5E-C4BFB6212E49}" srcOrd="0" destOrd="0" presId="urn:microsoft.com/office/officeart/2005/8/layout/vList5"/>
    <dgm:cxn modelId="{08E70B3B-B27D-46BE-A623-5E8AC1A0568F}" type="presOf" srcId="{8B393877-1B7C-4919-A271-87DB57442644}" destId="{45C66ED1-3E53-45BD-ADF5-EA3A54C5C9B6}" srcOrd="0" destOrd="0" presId="urn:microsoft.com/office/officeart/2005/8/layout/vList5"/>
    <dgm:cxn modelId="{34A0FE7B-F5B2-4E59-817D-7624DADE17D2}" srcId="{EC624C00-D660-4E40-ABCC-264E48DD48D3}" destId="{99FB15DB-F6A9-4536-9FCC-0310EEB50274}" srcOrd="4" destOrd="0" parTransId="{B88813FA-9D3C-430E-A33F-9AB16FF109DE}" sibTransId="{9DA5C15F-C58E-45E4-A7BF-FBFC7EBD00A7}"/>
    <dgm:cxn modelId="{AA3C8B57-63E4-497A-A831-2DB602293993}" srcId="{EC624C00-D660-4E40-ABCC-264E48DD48D3}" destId="{06E6585E-622E-4729-AE0A-D5E7B961F223}" srcOrd="1" destOrd="0" parTransId="{262C1234-5095-4880-B0CF-EB2A79F5E478}" sibTransId="{67F4DE69-5BF9-4901-832A-035F1A099412}"/>
    <dgm:cxn modelId="{4CE72F5C-FB08-4F24-8D9C-2DEEC0138BF3}" srcId="{35E82F4E-CE56-4D14-AD11-0E58822C4975}" destId="{5EFC26EC-8760-4552-8E37-708D678600F3}" srcOrd="0" destOrd="0" parTransId="{D6832F36-C1CC-49CD-B1E3-AE8AA8AB3BDD}" sibTransId="{6EE1E349-0F5B-40BC-B883-AF0BD87AA702}"/>
    <dgm:cxn modelId="{2240E507-AD35-4B52-99C4-3BB8A12265FA}" type="presOf" srcId="{5C681CBC-646D-43AB-B66A-7D97B91AB582}" destId="{43E516AD-E8CE-4817-BEE2-98D1405E4E19}" srcOrd="0" destOrd="0" presId="urn:microsoft.com/office/officeart/2005/8/layout/vList5"/>
    <dgm:cxn modelId="{ECDA2B99-42DA-49C3-90B3-294606CBDE02}" type="presOf" srcId="{626BCBB5-577B-40AB-ACE9-A7F9F19F027A}" destId="{2B3763C8-17C0-4897-863E-3321EAD43B37}" srcOrd="0" destOrd="0" presId="urn:microsoft.com/office/officeart/2005/8/layout/vList5"/>
    <dgm:cxn modelId="{45CA3F34-8A62-4E8E-9B3A-986937F019D2}" srcId="{A918632D-7FD9-4BA9-AD25-A3628DF98B59}" destId="{70FEAE85-BCD0-4289-9E6F-2C59F10C0B1C}" srcOrd="0" destOrd="0" parTransId="{42267C65-9BFF-4038-988C-98FFCE505125}" sibTransId="{E5868862-B37F-43C6-B210-61689E51A45A}"/>
    <dgm:cxn modelId="{E2D7F91D-25E7-4587-B4A7-2C93E7434EAF}" type="presOf" srcId="{99FB15DB-F6A9-4536-9FCC-0310EEB50274}" destId="{8465F5FB-A7BD-4FB5-81FB-6CDB12728BB2}" srcOrd="0" destOrd="0" presId="urn:microsoft.com/office/officeart/2005/8/layout/vList5"/>
    <dgm:cxn modelId="{986516DD-483D-4146-B1C4-B9CB67FA2473}" type="presOf" srcId="{06E6585E-622E-4729-AE0A-D5E7B961F223}" destId="{56BD2AA5-4881-4FCA-BD5F-CDD6381243D3}" srcOrd="0" destOrd="0" presId="urn:microsoft.com/office/officeart/2005/8/layout/vList5"/>
    <dgm:cxn modelId="{0672FFC6-9DA0-4595-96D9-F833AC346025}" type="presOf" srcId="{2E0A7459-6F80-41CD-B2C6-A4C45CA77BD2}" destId="{B1718CAE-4B53-42E6-B67D-A15C91934C84}" srcOrd="0" destOrd="0" presId="urn:microsoft.com/office/officeart/2005/8/layout/vList5"/>
    <dgm:cxn modelId="{C827D226-DB4B-48F8-BDA8-5092FC0DD1ED}" srcId="{EC624C00-D660-4E40-ABCC-264E48DD48D3}" destId="{D670B298-9A5F-4742-9917-60A741CCD541}" srcOrd="2" destOrd="0" parTransId="{56C5ED13-9FDD-4627-B5A2-B6422F1FFB35}" sibTransId="{49B24B9F-8387-48B5-BB2B-4CBB677134DA}"/>
    <dgm:cxn modelId="{F55320B4-8208-4D0C-BBD1-FE67EF0946EB}" type="presOf" srcId="{FE57F44F-1C20-4111-B0D2-556899E88C4E}" destId="{4BBEC9CF-52B7-446B-BBF4-5BBE1641C6ED}" srcOrd="0" destOrd="0" presId="urn:microsoft.com/office/officeart/2005/8/layout/vList5"/>
    <dgm:cxn modelId="{A5C17F30-E19D-47A0-9D14-412EE9879085}" srcId="{EC624C00-D660-4E40-ABCC-264E48DD48D3}" destId="{A918632D-7FD9-4BA9-AD25-A3628DF98B59}" srcOrd="8" destOrd="0" parTransId="{4C560670-60CB-442B-9EE5-DBB6A8F74938}" sibTransId="{10334BB9-5C33-490D-9A4B-F8BD76B18860}"/>
    <dgm:cxn modelId="{7C2D11FA-C21E-46EC-91D4-1DB64530A9F2}" srcId="{EC624C00-D660-4E40-ABCC-264E48DD48D3}" destId="{626BCBB5-577B-40AB-ACE9-A7F9F19F027A}" srcOrd="0" destOrd="0" parTransId="{3AA90463-25FD-4926-A65A-38E3F5596580}" sibTransId="{A4CD8891-E1CE-4F08-8236-973ABB2E3DC9}"/>
    <dgm:cxn modelId="{5E5E1FCF-E2E9-47DE-8CC0-3E633ACAC602}" srcId="{D670B298-9A5F-4742-9917-60A741CCD541}" destId="{636E2D15-81EE-495F-B215-B61B2971D7F8}" srcOrd="0" destOrd="0" parTransId="{FE4A6EE6-D785-42DC-80A1-75B2E48AE7A8}" sibTransId="{1A165C99-218A-4A19-85FD-C39ECFEBCF26}"/>
    <dgm:cxn modelId="{4FDC27B5-4C29-41F6-A17F-C8C66C6793C8}" srcId="{EC624C00-D660-4E40-ABCC-264E48DD48D3}" destId="{513FF949-6102-4070-80F1-13074A89A2F1}" srcOrd="3" destOrd="0" parTransId="{02F4976F-686B-47F0-BB5B-284621576B34}" sibTransId="{CB5C0002-776C-4152-A589-0CC28B601BB5}"/>
    <dgm:cxn modelId="{D9AE376A-2FFA-4F0C-A7C3-69AF8658062E}" type="presParOf" srcId="{824D39AB-EC1D-4418-9ED9-88FC7BCD4F23}" destId="{3BE94232-EFCA-4810-992F-BE6E82BAC2BD}" srcOrd="0" destOrd="0" presId="urn:microsoft.com/office/officeart/2005/8/layout/vList5"/>
    <dgm:cxn modelId="{11403203-8596-4AC5-A0D7-056FF708AACE}" type="presParOf" srcId="{3BE94232-EFCA-4810-992F-BE6E82BAC2BD}" destId="{2B3763C8-17C0-4897-863E-3321EAD43B37}" srcOrd="0" destOrd="0" presId="urn:microsoft.com/office/officeart/2005/8/layout/vList5"/>
    <dgm:cxn modelId="{90E89DA3-13EC-499A-99C5-3C680EABE4E1}" type="presParOf" srcId="{3BE94232-EFCA-4810-992F-BE6E82BAC2BD}" destId="{45C66ED1-3E53-45BD-ADF5-EA3A54C5C9B6}" srcOrd="1" destOrd="0" presId="urn:microsoft.com/office/officeart/2005/8/layout/vList5"/>
    <dgm:cxn modelId="{E321EE8F-4DC4-4AA9-A67B-763E35E725A8}" type="presParOf" srcId="{824D39AB-EC1D-4418-9ED9-88FC7BCD4F23}" destId="{165F6C04-0CD0-451D-9ACA-E1CDDED1E4BE}" srcOrd="1" destOrd="0" presId="urn:microsoft.com/office/officeart/2005/8/layout/vList5"/>
    <dgm:cxn modelId="{47579D9C-E11D-4D11-9038-43892CAF03E2}" type="presParOf" srcId="{824D39AB-EC1D-4418-9ED9-88FC7BCD4F23}" destId="{40E37595-3F07-4A39-9CBB-5B3F1F45AA7C}" srcOrd="2" destOrd="0" presId="urn:microsoft.com/office/officeart/2005/8/layout/vList5"/>
    <dgm:cxn modelId="{F83CF524-38D8-4BAF-9315-39B22CBF225B}" type="presParOf" srcId="{40E37595-3F07-4A39-9CBB-5B3F1F45AA7C}" destId="{56BD2AA5-4881-4FCA-BD5F-CDD6381243D3}" srcOrd="0" destOrd="0" presId="urn:microsoft.com/office/officeart/2005/8/layout/vList5"/>
    <dgm:cxn modelId="{F7751408-95D4-4870-B5CC-02272772F446}" type="presParOf" srcId="{40E37595-3F07-4A39-9CBB-5B3F1F45AA7C}" destId="{B3CE0777-EDFE-455D-AF7F-F31FB9289206}" srcOrd="1" destOrd="0" presId="urn:microsoft.com/office/officeart/2005/8/layout/vList5"/>
    <dgm:cxn modelId="{C8EA1914-C233-4636-BC70-5509D94B23AA}" type="presParOf" srcId="{824D39AB-EC1D-4418-9ED9-88FC7BCD4F23}" destId="{37B2E077-84A9-4751-AAF8-ACB7164E7CD6}" srcOrd="3" destOrd="0" presId="urn:microsoft.com/office/officeart/2005/8/layout/vList5"/>
    <dgm:cxn modelId="{FEE42BF1-39A1-4911-B11C-04D1394402F8}" type="presParOf" srcId="{824D39AB-EC1D-4418-9ED9-88FC7BCD4F23}" destId="{D3075CD7-44A3-4861-ADC3-8B7FAA31533D}" srcOrd="4" destOrd="0" presId="urn:microsoft.com/office/officeart/2005/8/layout/vList5"/>
    <dgm:cxn modelId="{71AE90F3-1368-4215-A7B2-5349A5DE1EEC}" type="presParOf" srcId="{D3075CD7-44A3-4861-ADC3-8B7FAA31533D}" destId="{B4865125-01C8-4662-9E25-205DC4768EC3}" srcOrd="0" destOrd="0" presId="urn:microsoft.com/office/officeart/2005/8/layout/vList5"/>
    <dgm:cxn modelId="{F837B41C-828A-4738-930D-EF34A177440A}" type="presParOf" srcId="{D3075CD7-44A3-4861-ADC3-8B7FAA31533D}" destId="{FA290C3F-BE08-4322-9D71-C6C9D508C623}" srcOrd="1" destOrd="0" presId="urn:microsoft.com/office/officeart/2005/8/layout/vList5"/>
    <dgm:cxn modelId="{B1CCCFF5-ADE6-4D7E-9DD2-08107AC0D8CD}" type="presParOf" srcId="{824D39AB-EC1D-4418-9ED9-88FC7BCD4F23}" destId="{DF1AA9A0-256C-4009-B81A-4B6E01853906}" srcOrd="5" destOrd="0" presId="urn:microsoft.com/office/officeart/2005/8/layout/vList5"/>
    <dgm:cxn modelId="{7C57D17F-B676-4809-BECC-764A180E99BC}" type="presParOf" srcId="{824D39AB-EC1D-4418-9ED9-88FC7BCD4F23}" destId="{F7C84730-3414-4CF5-9431-AAC2034DB828}" srcOrd="6" destOrd="0" presId="urn:microsoft.com/office/officeart/2005/8/layout/vList5"/>
    <dgm:cxn modelId="{D387C058-DA67-44C7-9704-13811CBDC342}" type="presParOf" srcId="{F7C84730-3414-4CF5-9431-AAC2034DB828}" destId="{9ECC4D80-5A96-410E-83F8-13F6AB141FA2}" srcOrd="0" destOrd="0" presId="urn:microsoft.com/office/officeart/2005/8/layout/vList5"/>
    <dgm:cxn modelId="{74815F8C-E4AA-4AA0-AC2C-30F072C3C861}" type="presParOf" srcId="{F7C84730-3414-4CF5-9431-AAC2034DB828}" destId="{B1718CAE-4B53-42E6-B67D-A15C91934C84}" srcOrd="1" destOrd="0" presId="urn:microsoft.com/office/officeart/2005/8/layout/vList5"/>
    <dgm:cxn modelId="{25404404-17A4-4954-9B73-4B7395A11F78}" type="presParOf" srcId="{824D39AB-EC1D-4418-9ED9-88FC7BCD4F23}" destId="{ECD9C636-653F-4785-83F9-15D8825BCCCA}" srcOrd="7" destOrd="0" presId="urn:microsoft.com/office/officeart/2005/8/layout/vList5"/>
    <dgm:cxn modelId="{9508AB13-683C-4331-8A63-A6C4171CAA6F}" type="presParOf" srcId="{824D39AB-EC1D-4418-9ED9-88FC7BCD4F23}" destId="{1C4FD268-7A39-4538-B260-E0933E5A908B}" srcOrd="8" destOrd="0" presId="urn:microsoft.com/office/officeart/2005/8/layout/vList5"/>
    <dgm:cxn modelId="{89AE0231-5B89-4606-A5CE-55A254D420D1}" type="presParOf" srcId="{1C4FD268-7A39-4538-B260-E0933E5A908B}" destId="{8465F5FB-A7BD-4FB5-81FB-6CDB12728BB2}" srcOrd="0" destOrd="0" presId="urn:microsoft.com/office/officeart/2005/8/layout/vList5"/>
    <dgm:cxn modelId="{2E3975E2-82AC-4269-8AC3-D9F9ECCE9758}" type="presParOf" srcId="{1C4FD268-7A39-4538-B260-E0933E5A908B}" destId="{4BBEC9CF-52B7-446B-BBF4-5BBE1641C6ED}" srcOrd="1" destOrd="0" presId="urn:microsoft.com/office/officeart/2005/8/layout/vList5"/>
    <dgm:cxn modelId="{BE62AC9C-A9C0-4021-B10A-3772CEF1965D}" type="presParOf" srcId="{824D39AB-EC1D-4418-9ED9-88FC7BCD4F23}" destId="{49B6275C-7222-40F3-9D35-55E32ED29CB7}" srcOrd="9" destOrd="0" presId="urn:microsoft.com/office/officeart/2005/8/layout/vList5"/>
    <dgm:cxn modelId="{8F31610C-4C87-4A9B-B069-C3A7DEBA07EC}" type="presParOf" srcId="{824D39AB-EC1D-4418-9ED9-88FC7BCD4F23}" destId="{A958E687-0888-4A45-B31B-3B37181AA7F8}" srcOrd="10" destOrd="0" presId="urn:microsoft.com/office/officeart/2005/8/layout/vList5"/>
    <dgm:cxn modelId="{D8842913-0568-4A5D-B6D3-3921232669A7}" type="presParOf" srcId="{A958E687-0888-4A45-B31B-3B37181AA7F8}" destId="{8DB08CB3-61D1-4F94-8D6F-546096A26A0C}" srcOrd="0" destOrd="0" presId="urn:microsoft.com/office/officeart/2005/8/layout/vList5"/>
    <dgm:cxn modelId="{E9F05D03-4BD4-4B27-9160-F94AF580B39F}" type="presParOf" srcId="{A958E687-0888-4A45-B31B-3B37181AA7F8}" destId="{43E516AD-E8CE-4817-BEE2-98D1405E4E19}" srcOrd="1" destOrd="0" presId="urn:microsoft.com/office/officeart/2005/8/layout/vList5"/>
    <dgm:cxn modelId="{DC2947B5-7177-4005-B05B-EB58FB208CD1}" type="presParOf" srcId="{824D39AB-EC1D-4418-9ED9-88FC7BCD4F23}" destId="{63E65E7B-17B8-4EA8-B398-7AE214BC12B7}" srcOrd="11" destOrd="0" presId="urn:microsoft.com/office/officeart/2005/8/layout/vList5"/>
    <dgm:cxn modelId="{55654059-BE28-4B84-A1B6-CF3C34E7C7A1}" type="presParOf" srcId="{824D39AB-EC1D-4418-9ED9-88FC7BCD4F23}" destId="{357C9866-EAAE-4002-A660-F6A27FF4C5E8}" srcOrd="12" destOrd="0" presId="urn:microsoft.com/office/officeart/2005/8/layout/vList5"/>
    <dgm:cxn modelId="{53405493-7C73-4B9A-AB6B-D805344BDA2D}" type="presParOf" srcId="{357C9866-EAAE-4002-A660-F6A27FF4C5E8}" destId="{F5F68C3F-96CE-4C26-96D0-758C62ACC3B4}" srcOrd="0" destOrd="0" presId="urn:microsoft.com/office/officeart/2005/8/layout/vList5"/>
    <dgm:cxn modelId="{A6B6CF16-8FCF-4955-B51E-5E70E3759373}" type="presParOf" srcId="{357C9866-EAAE-4002-A660-F6A27FF4C5E8}" destId="{D67C7728-A06A-4963-97C5-651D77B46456}" srcOrd="1" destOrd="0" presId="urn:microsoft.com/office/officeart/2005/8/layout/vList5"/>
    <dgm:cxn modelId="{83A2D93D-45FA-4F3F-BB69-BC9C4BC8342C}" type="presParOf" srcId="{824D39AB-EC1D-4418-9ED9-88FC7BCD4F23}" destId="{955FCC81-D7A9-40B2-94EC-0CACB36BB199}" srcOrd="13" destOrd="0" presId="urn:microsoft.com/office/officeart/2005/8/layout/vList5"/>
    <dgm:cxn modelId="{0672EA69-6CF1-4E05-BF49-E4B795816C00}" type="presParOf" srcId="{824D39AB-EC1D-4418-9ED9-88FC7BCD4F23}" destId="{42F84C33-0B87-4E72-90EC-B19B76C8E147}" srcOrd="14" destOrd="0" presId="urn:microsoft.com/office/officeart/2005/8/layout/vList5"/>
    <dgm:cxn modelId="{41B5DA32-8337-404D-8C1D-67EF87AF1DFC}" type="presParOf" srcId="{42F84C33-0B87-4E72-90EC-B19B76C8E147}" destId="{02BE6565-A473-4C9D-BBCB-81DEEE4572AD}" srcOrd="0" destOrd="0" presId="urn:microsoft.com/office/officeart/2005/8/layout/vList5"/>
    <dgm:cxn modelId="{8D967A8F-2D59-42D0-8D1D-25E26C948BB0}" type="presParOf" srcId="{42F84C33-0B87-4E72-90EC-B19B76C8E147}" destId="{246A9625-8825-477C-BCDE-B6A31C30F27D}" srcOrd="1" destOrd="0" presId="urn:microsoft.com/office/officeart/2005/8/layout/vList5"/>
    <dgm:cxn modelId="{DF583363-146D-4B0A-9859-F1C33436D468}" type="presParOf" srcId="{824D39AB-EC1D-4418-9ED9-88FC7BCD4F23}" destId="{66049063-C1BD-444B-8EAC-3E8CA0CEE6BF}" srcOrd="15" destOrd="0" presId="urn:microsoft.com/office/officeart/2005/8/layout/vList5"/>
    <dgm:cxn modelId="{D2877AC4-E5D4-4F4E-9661-38EE4AA161AD}" type="presParOf" srcId="{824D39AB-EC1D-4418-9ED9-88FC7BCD4F23}" destId="{27204262-BAC4-45FC-969C-A0EFDFDF1F1A}" srcOrd="16" destOrd="0" presId="urn:microsoft.com/office/officeart/2005/8/layout/vList5"/>
    <dgm:cxn modelId="{D5A20FBD-1802-45B1-879F-F1F8A52EA37D}" type="presParOf" srcId="{27204262-BAC4-45FC-969C-A0EFDFDF1F1A}" destId="{B2A83707-8286-4A57-A48D-4230CD50059E}" srcOrd="0" destOrd="0" presId="urn:microsoft.com/office/officeart/2005/8/layout/vList5"/>
    <dgm:cxn modelId="{35BE63C5-B911-4F72-9129-4CFDFA7F8773}" type="presParOf" srcId="{27204262-BAC4-45FC-969C-A0EFDFDF1F1A}" destId="{25FB1A94-9A1E-4A10-9E5E-C4BFB6212E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172E5-E607-40A7-9DCA-EDAF03A93B5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9129370-2BBF-4D71-8B4D-40E94B5615EA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Auto </a:t>
          </a:r>
          <a:r>
            <a:rPr lang="pl-PL" sz="1400" dirty="0" err="1" smtClean="0">
              <a:solidFill>
                <a:schemeClr val="tx1"/>
              </a:solidFill>
            </a:rPr>
            <a:t>Cad</a:t>
          </a:r>
          <a:r>
            <a:rPr lang="pl-PL" sz="1400" dirty="0" smtClean="0">
              <a:solidFill>
                <a:schemeClr val="tx1"/>
              </a:solidFill>
            </a:rPr>
            <a:t> 2D, Solid Works 3D, Arkusz blachy</a:t>
          </a:r>
          <a:endParaRPr lang="pl-PL" sz="1400" dirty="0">
            <a:solidFill>
              <a:schemeClr val="tx1"/>
            </a:solidFill>
          </a:endParaRPr>
        </a:p>
      </dgm:t>
    </dgm:pt>
    <dgm:pt modelId="{C401B170-B1C9-42C5-B217-BD9F3D903E6A}" type="parTrans" cxnId="{9CE543DD-5769-486F-9FAE-7840656ECD67}">
      <dgm:prSet/>
      <dgm:spPr/>
      <dgm:t>
        <a:bodyPr/>
        <a:lstStyle/>
        <a:p>
          <a:endParaRPr lang="pl-PL"/>
        </a:p>
      </dgm:t>
    </dgm:pt>
    <dgm:pt modelId="{49D0D7AB-13BB-4539-BFCE-DE5E6AA50F29}" type="sibTrans" cxnId="{9CE543DD-5769-486F-9FAE-7840656ECD67}">
      <dgm:prSet/>
      <dgm:spPr/>
      <dgm:t>
        <a:bodyPr/>
        <a:lstStyle/>
        <a:p>
          <a:endParaRPr lang="pl-PL"/>
        </a:p>
      </dgm:t>
    </dgm:pt>
    <dgm:pt modelId="{40195734-0CC9-41DF-9CC9-80870925722D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Szkolenie okresowe prawo jazdy </a:t>
          </a:r>
          <a:r>
            <a:rPr lang="pl-PL" sz="1400" dirty="0" err="1" smtClean="0">
              <a:solidFill>
                <a:schemeClr val="tx1"/>
              </a:solidFill>
            </a:rPr>
            <a:t>kat.C</a:t>
          </a:r>
          <a:endParaRPr lang="pl-PL" sz="1400" dirty="0">
            <a:solidFill>
              <a:schemeClr val="tx1"/>
            </a:solidFill>
          </a:endParaRPr>
        </a:p>
      </dgm:t>
    </dgm:pt>
    <dgm:pt modelId="{073B984D-E8B3-48FD-B72D-4F2B5F80D727}" type="parTrans" cxnId="{F378EC25-B3B3-467C-8F34-1D51AB040A3F}">
      <dgm:prSet/>
      <dgm:spPr/>
      <dgm:t>
        <a:bodyPr/>
        <a:lstStyle/>
        <a:p>
          <a:endParaRPr lang="pl-PL"/>
        </a:p>
      </dgm:t>
    </dgm:pt>
    <dgm:pt modelId="{CE4CE9AC-87FA-4570-A99E-4C01471529D9}" type="sibTrans" cxnId="{F378EC25-B3B3-467C-8F34-1D51AB040A3F}">
      <dgm:prSet/>
      <dgm:spPr/>
      <dgm:t>
        <a:bodyPr/>
        <a:lstStyle/>
        <a:p>
          <a:endParaRPr lang="pl-PL"/>
        </a:p>
      </dgm:t>
    </dgm:pt>
    <dgm:pt modelId="{86E23DFA-95A9-4D46-896A-547AB7A0433E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Prawo jazdy kat. D z kwalifikacją wstępną przyspieszoną</a:t>
          </a:r>
          <a:endParaRPr lang="pl-PL" sz="1400" dirty="0">
            <a:solidFill>
              <a:schemeClr val="tx1"/>
            </a:solidFill>
          </a:endParaRPr>
        </a:p>
      </dgm:t>
    </dgm:pt>
    <dgm:pt modelId="{CA66F63C-1451-4D1B-B37C-6C75238FE8BD}" type="parTrans" cxnId="{25E94448-6FAD-4B95-86DC-774E124A9E9C}">
      <dgm:prSet/>
      <dgm:spPr/>
      <dgm:t>
        <a:bodyPr/>
        <a:lstStyle/>
        <a:p>
          <a:endParaRPr lang="pl-PL"/>
        </a:p>
      </dgm:t>
    </dgm:pt>
    <dgm:pt modelId="{8D5B699C-B0A2-4A9B-A729-A995F09228D8}" type="sibTrans" cxnId="{25E94448-6FAD-4B95-86DC-774E124A9E9C}">
      <dgm:prSet/>
      <dgm:spPr/>
      <dgm:t>
        <a:bodyPr/>
        <a:lstStyle/>
        <a:p>
          <a:endParaRPr lang="pl-PL"/>
        </a:p>
      </dgm:t>
    </dgm:pt>
    <dgm:pt modelId="{5E5F9512-8634-40B3-B916-8F69441E59D8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Instruktor jazdy </a:t>
          </a:r>
          <a:r>
            <a:rPr lang="pl-PL" sz="1400" dirty="0" err="1" smtClean="0">
              <a:solidFill>
                <a:schemeClr val="tx1"/>
              </a:solidFill>
            </a:rPr>
            <a:t>kat.B</a:t>
          </a:r>
          <a:endParaRPr lang="pl-PL" sz="1400" dirty="0">
            <a:solidFill>
              <a:schemeClr val="tx1"/>
            </a:solidFill>
          </a:endParaRPr>
        </a:p>
      </dgm:t>
    </dgm:pt>
    <dgm:pt modelId="{A3518666-082B-4DD5-8751-4D6CE1368F64}" type="parTrans" cxnId="{21AC3B57-FCBF-46CE-88AF-BDD4AEC3B783}">
      <dgm:prSet/>
      <dgm:spPr/>
      <dgm:t>
        <a:bodyPr/>
        <a:lstStyle/>
        <a:p>
          <a:endParaRPr lang="pl-PL"/>
        </a:p>
      </dgm:t>
    </dgm:pt>
    <dgm:pt modelId="{12908792-42AE-4511-A667-78D6A9E48081}" type="sibTrans" cxnId="{21AC3B57-FCBF-46CE-88AF-BDD4AEC3B783}">
      <dgm:prSet/>
      <dgm:spPr/>
      <dgm:t>
        <a:bodyPr/>
        <a:lstStyle/>
        <a:p>
          <a:endParaRPr lang="pl-PL"/>
        </a:p>
      </dgm:t>
    </dgm:pt>
    <dgm:pt modelId="{7BEF51E3-AB3B-4A57-A92F-7AC2001B81AA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Operator koparki jednonaczyniowej </a:t>
          </a:r>
          <a:r>
            <a:rPr lang="pl-PL" sz="1400" dirty="0" err="1" smtClean="0">
              <a:solidFill>
                <a:schemeClr val="tx1"/>
              </a:solidFill>
            </a:rPr>
            <a:t>kl.III</a:t>
          </a:r>
          <a:r>
            <a:rPr lang="pl-PL" sz="1400" dirty="0" smtClean="0">
              <a:solidFill>
                <a:schemeClr val="tx1"/>
              </a:solidFill>
            </a:rPr>
            <a:t> i </a:t>
          </a:r>
          <a:r>
            <a:rPr lang="pl-PL" sz="1400" dirty="0" err="1" smtClean="0">
              <a:solidFill>
                <a:schemeClr val="tx1"/>
              </a:solidFill>
            </a:rPr>
            <a:t>kl.I</a:t>
          </a:r>
          <a:endParaRPr lang="pl-PL" sz="1400" dirty="0">
            <a:solidFill>
              <a:schemeClr val="tx1"/>
            </a:solidFill>
          </a:endParaRPr>
        </a:p>
      </dgm:t>
    </dgm:pt>
    <dgm:pt modelId="{A9D55FF0-1CE4-4076-85B7-E0F2080D2699}" type="parTrans" cxnId="{7BC69983-DFC8-4173-8418-A94A6C392232}">
      <dgm:prSet/>
      <dgm:spPr/>
      <dgm:t>
        <a:bodyPr/>
        <a:lstStyle/>
        <a:p>
          <a:endParaRPr lang="pl-PL"/>
        </a:p>
      </dgm:t>
    </dgm:pt>
    <dgm:pt modelId="{97217A1B-5C63-42C1-9214-5D2AA897ADA1}" type="sibTrans" cxnId="{7BC69983-DFC8-4173-8418-A94A6C392232}">
      <dgm:prSet/>
      <dgm:spPr/>
      <dgm:t>
        <a:bodyPr/>
        <a:lstStyle/>
        <a:p>
          <a:endParaRPr lang="pl-PL"/>
        </a:p>
      </dgm:t>
    </dgm:pt>
    <dgm:pt modelId="{3E25298C-521D-4696-A38E-C60A9CAB757D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Operator koparko-ładowarki </a:t>
          </a:r>
          <a:r>
            <a:rPr lang="pl-PL" sz="1400" dirty="0" err="1" smtClean="0">
              <a:solidFill>
                <a:schemeClr val="tx1"/>
              </a:solidFill>
            </a:rPr>
            <a:t>kl.III</a:t>
          </a:r>
          <a:endParaRPr lang="pl-PL" sz="1400" dirty="0">
            <a:solidFill>
              <a:schemeClr val="tx1"/>
            </a:solidFill>
          </a:endParaRPr>
        </a:p>
      </dgm:t>
    </dgm:pt>
    <dgm:pt modelId="{A9065493-EB07-4A03-A7A7-032BE24E4E2C}" type="parTrans" cxnId="{ACAC79A7-7083-495A-A0AF-37CD1F7C08B0}">
      <dgm:prSet/>
      <dgm:spPr/>
      <dgm:t>
        <a:bodyPr/>
        <a:lstStyle/>
        <a:p>
          <a:endParaRPr lang="pl-PL"/>
        </a:p>
      </dgm:t>
    </dgm:pt>
    <dgm:pt modelId="{5F361D94-2F86-41CA-9471-919B6E302138}" type="sibTrans" cxnId="{ACAC79A7-7083-495A-A0AF-37CD1F7C08B0}">
      <dgm:prSet/>
      <dgm:spPr/>
      <dgm:t>
        <a:bodyPr/>
        <a:lstStyle/>
        <a:p>
          <a:endParaRPr lang="pl-PL"/>
        </a:p>
      </dgm:t>
    </dgm:pt>
    <dgm:pt modelId="{AD1DF10E-5812-49C7-B102-F3DF0B9F0D05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Prawo jazdy kat. C z kwalifikacją wstępną przyspieszoną</a:t>
          </a:r>
          <a:endParaRPr lang="pl-PL" sz="1400" dirty="0">
            <a:solidFill>
              <a:schemeClr val="tx1"/>
            </a:solidFill>
          </a:endParaRPr>
        </a:p>
      </dgm:t>
    </dgm:pt>
    <dgm:pt modelId="{54CAFF34-FB4D-4BA9-BCF6-11E53CAC9DE5}" type="parTrans" cxnId="{EE618873-0CA9-4850-A344-1396B4D1FE8C}">
      <dgm:prSet/>
      <dgm:spPr/>
      <dgm:t>
        <a:bodyPr/>
        <a:lstStyle/>
        <a:p>
          <a:endParaRPr lang="pl-PL"/>
        </a:p>
      </dgm:t>
    </dgm:pt>
    <dgm:pt modelId="{4320AC46-DC4E-46BE-9512-D84BFF088880}" type="sibTrans" cxnId="{EE618873-0CA9-4850-A344-1396B4D1FE8C}">
      <dgm:prSet/>
      <dgm:spPr/>
      <dgm:t>
        <a:bodyPr/>
        <a:lstStyle/>
        <a:p>
          <a:endParaRPr lang="pl-PL"/>
        </a:p>
      </dgm:t>
    </dgm:pt>
    <dgm:pt modelId="{FE46C194-B952-4BD6-8DBD-FFD518A0FD62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Jak kreatywnie uczyć dzieci JOGI</a:t>
          </a:r>
          <a:endParaRPr lang="pl-PL" sz="1400" dirty="0">
            <a:solidFill>
              <a:schemeClr val="tx1"/>
            </a:solidFill>
          </a:endParaRPr>
        </a:p>
      </dgm:t>
    </dgm:pt>
    <dgm:pt modelId="{4E754AE3-6CC0-434D-899A-F8747BF54BCD}" type="parTrans" cxnId="{2B21EA07-5E0E-40C2-9025-3428CA48E792}">
      <dgm:prSet/>
      <dgm:spPr/>
      <dgm:t>
        <a:bodyPr/>
        <a:lstStyle/>
        <a:p>
          <a:endParaRPr lang="pl-PL"/>
        </a:p>
      </dgm:t>
    </dgm:pt>
    <dgm:pt modelId="{719E6EF9-4C8B-42FD-AD7A-3DEC0516319E}" type="sibTrans" cxnId="{2B21EA07-5E0E-40C2-9025-3428CA48E792}">
      <dgm:prSet/>
      <dgm:spPr/>
      <dgm:t>
        <a:bodyPr/>
        <a:lstStyle/>
        <a:p>
          <a:endParaRPr lang="pl-PL"/>
        </a:p>
      </dgm:t>
    </dgm:pt>
    <dgm:pt modelId="{41443D8D-BACD-4701-9022-5CBE14D5522E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Prawo jazdy kat. C, </a:t>
          </a:r>
          <a:r>
            <a:rPr lang="pl-PL" sz="1400" dirty="0" err="1" smtClean="0">
              <a:solidFill>
                <a:schemeClr val="tx1"/>
              </a:solidFill>
            </a:rPr>
            <a:t>C+E</a:t>
          </a:r>
          <a:endParaRPr lang="pl-PL" sz="1400" dirty="0">
            <a:solidFill>
              <a:schemeClr val="tx1"/>
            </a:solidFill>
          </a:endParaRPr>
        </a:p>
      </dgm:t>
    </dgm:pt>
    <dgm:pt modelId="{9C46475F-57E8-4078-9139-59C2C8E2CBEB}" type="parTrans" cxnId="{50D961F0-0742-4B81-B8FC-7A9A50548D85}">
      <dgm:prSet/>
      <dgm:spPr/>
    </dgm:pt>
    <dgm:pt modelId="{D4BCE8A6-42C3-4B40-A603-30933A9D5223}" type="sibTrans" cxnId="{50D961F0-0742-4B81-B8FC-7A9A50548D85}">
      <dgm:prSet/>
      <dgm:spPr/>
    </dgm:pt>
    <dgm:pt modelId="{533498DB-0E8A-4ED3-9856-72179541A4F2}" type="pres">
      <dgm:prSet presAssocID="{739172E5-E607-40A7-9DCA-EDAF03A93B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12340-09FA-4BA3-A07B-96D89713B274}" type="pres">
      <dgm:prSet presAssocID="{D9129370-2BBF-4D71-8B4D-40E94B5615EA}" presName="parentLin" presStyleCnt="0"/>
      <dgm:spPr/>
    </dgm:pt>
    <dgm:pt modelId="{47C98F85-2E4C-49A6-BD7B-9DC19D60DFD0}" type="pres">
      <dgm:prSet presAssocID="{D9129370-2BBF-4D71-8B4D-40E94B5615EA}" presName="parentLeftMargin" presStyleLbl="node1" presStyleIdx="0" presStyleCnt="9"/>
      <dgm:spPr/>
      <dgm:t>
        <a:bodyPr/>
        <a:lstStyle/>
        <a:p>
          <a:endParaRPr lang="pl-PL"/>
        </a:p>
      </dgm:t>
    </dgm:pt>
    <dgm:pt modelId="{9CE83281-96C6-40F0-A43D-8B6A75D737C2}" type="pres">
      <dgm:prSet presAssocID="{D9129370-2BBF-4D71-8B4D-40E94B5615E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39AB03-364E-4590-8E65-73F323FB9B40}" type="pres">
      <dgm:prSet presAssocID="{D9129370-2BBF-4D71-8B4D-40E94B5615EA}" presName="negativeSpace" presStyleCnt="0"/>
      <dgm:spPr/>
    </dgm:pt>
    <dgm:pt modelId="{6AE8C10E-8180-4257-B12B-7F310962E43E}" type="pres">
      <dgm:prSet presAssocID="{D9129370-2BBF-4D71-8B4D-40E94B5615EA}" presName="childText" presStyleLbl="conFgAcc1" presStyleIdx="0" presStyleCnt="9">
        <dgm:presLayoutVars>
          <dgm:bulletEnabled val="1"/>
        </dgm:presLayoutVars>
      </dgm:prSet>
      <dgm:spPr/>
    </dgm:pt>
    <dgm:pt modelId="{98291049-D65B-450D-827A-DCFF22378FDE}" type="pres">
      <dgm:prSet presAssocID="{49D0D7AB-13BB-4539-BFCE-DE5E6AA50F29}" presName="spaceBetweenRectangles" presStyleCnt="0"/>
      <dgm:spPr/>
    </dgm:pt>
    <dgm:pt modelId="{4689DECD-CFAD-4C22-B660-B6D873B06AA8}" type="pres">
      <dgm:prSet presAssocID="{40195734-0CC9-41DF-9CC9-80870925722D}" presName="parentLin" presStyleCnt="0"/>
      <dgm:spPr/>
    </dgm:pt>
    <dgm:pt modelId="{8B8656CD-54AA-468D-914A-121C0903C014}" type="pres">
      <dgm:prSet presAssocID="{40195734-0CC9-41DF-9CC9-80870925722D}" presName="parentLeftMargin" presStyleLbl="node1" presStyleIdx="0" presStyleCnt="9"/>
      <dgm:spPr/>
      <dgm:t>
        <a:bodyPr/>
        <a:lstStyle/>
        <a:p>
          <a:endParaRPr lang="pl-PL"/>
        </a:p>
      </dgm:t>
    </dgm:pt>
    <dgm:pt modelId="{7A2F381E-440C-49F1-9447-0B54040B1156}" type="pres">
      <dgm:prSet presAssocID="{40195734-0CC9-41DF-9CC9-80870925722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9676E5-79C5-4D88-BBAE-1CFB70FFDC37}" type="pres">
      <dgm:prSet presAssocID="{40195734-0CC9-41DF-9CC9-80870925722D}" presName="negativeSpace" presStyleCnt="0"/>
      <dgm:spPr/>
    </dgm:pt>
    <dgm:pt modelId="{6B33F8B3-949A-40B3-B27A-67144A3D30C2}" type="pres">
      <dgm:prSet presAssocID="{40195734-0CC9-41DF-9CC9-80870925722D}" presName="childText" presStyleLbl="conFgAcc1" presStyleIdx="1" presStyleCnt="9">
        <dgm:presLayoutVars>
          <dgm:bulletEnabled val="1"/>
        </dgm:presLayoutVars>
      </dgm:prSet>
      <dgm:spPr/>
    </dgm:pt>
    <dgm:pt modelId="{CCA84AEE-3DCD-4BAD-B31A-FF3B3ED7FC01}" type="pres">
      <dgm:prSet presAssocID="{CE4CE9AC-87FA-4570-A99E-4C01471529D9}" presName="spaceBetweenRectangles" presStyleCnt="0"/>
      <dgm:spPr/>
    </dgm:pt>
    <dgm:pt modelId="{FCDD37B7-5D00-481E-A14B-63A591AF410D}" type="pres">
      <dgm:prSet presAssocID="{86E23DFA-95A9-4D46-896A-547AB7A0433E}" presName="parentLin" presStyleCnt="0"/>
      <dgm:spPr/>
    </dgm:pt>
    <dgm:pt modelId="{05B8F048-8995-4688-AE40-13F78BC456D8}" type="pres">
      <dgm:prSet presAssocID="{86E23DFA-95A9-4D46-896A-547AB7A0433E}" presName="parentLeftMargin" presStyleLbl="node1" presStyleIdx="1" presStyleCnt="9"/>
      <dgm:spPr/>
      <dgm:t>
        <a:bodyPr/>
        <a:lstStyle/>
        <a:p>
          <a:endParaRPr lang="pl-PL"/>
        </a:p>
      </dgm:t>
    </dgm:pt>
    <dgm:pt modelId="{21803FB9-89B6-448C-9FEC-1FE52DEBFB32}" type="pres">
      <dgm:prSet presAssocID="{86E23DFA-95A9-4D46-896A-547AB7A0433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22E105-AC5A-4207-9389-AE1BD582A8D5}" type="pres">
      <dgm:prSet presAssocID="{86E23DFA-95A9-4D46-896A-547AB7A0433E}" presName="negativeSpace" presStyleCnt="0"/>
      <dgm:spPr/>
    </dgm:pt>
    <dgm:pt modelId="{B70C0597-725F-4914-A42D-D9F55F9B9C07}" type="pres">
      <dgm:prSet presAssocID="{86E23DFA-95A9-4D46-896A-547AB7A0433E}" presName="childText" presStyleLbl="conFgAcc1" presStyleIdx="2" presStyleCnt="9">
        <dgm:presLayoutVars>
          <dgm:bulletEnabled val="1"/>
        </dgm:presLayoutVars>
      </dgm:prSet>
      <dgm:spPr/>
    </dgm:pt>
    <dgm:pt modelId="{5BD8937C-A76D-4BD5-8610-B8636C4BA65C}" type="pres">
      <dgm:prSet presAssocID="{8D5B699C-B0A2-4A9B-A729-A995F09228D8}" presName="spaceBetweenRectangles" presStyleCnt="0"/>
      <dgm:spPr/>
    </dgm:pt>
    <dgm:pt modelId="{FB3C753D-F376-4B44-932F-DE5D61F48E0D}" type="pres">
      <dgm:prSet presAssocID="{5E5F9512-8634-40B3-B916-8F69441E59D8}" presName="parentLin" presStyleCnt="0"/>
      <dgm:spPr/>
    </dgm:pt>
    <dgm:pt modelId="{F9D9ADDC-6CC4-4D4F-A91C-E1CF7FB65C51}" type="pres">
      <dgm:prSet presAssocID="{5E5F9512-8634-40B3-B916-8F69441E59D8}" presName="parentLeftMargin" presStyleLbl="node1" presStyleIdx="2" presStyleCnt="9"/>
      <dgm:spPr/>
      <dgm:t>
        <a:bodyPr/>
        <a:lstStyle/>
        <a:p>
          <a:endParaRPr lang="pl-PL"/>
        </a:p>
      </dgm:t>
    </dgm:pt>
    <dgm:pt modelId="{1E421C9A-2524-48F7-BD18-7167D81E45A8}" type="pres">
      <dgm:prSet presAssocID="{5E5F9512-8634-40B3-B916-8F69441E59D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CAC576-8B21-451E-985F-D39C76323817}" type="pres">
      <dgm:prSet presAssocID="{5E5F9512-8634-40B3-B916-8F69441E59D8}" presName="negativeSpace" presStyleCnt="0"/>
      <dgm:spPr/>
    </dgm:pt>
    <dgm:pt modelId="{E4847DB5-25EC-4859-A9CF-62FFDDF636FF}" type="pres">
      <dgm:prSet presAssocID="{5E5F9512-8634-40B3-B916-8F69441E59D8}" presName="childText" presStyleLbl="conFgAcc1" presStyleIdx="3" presStyleCnt="9">
        <dgm:presLayoutVars>
          <dgm:bulletEnabled val="1"/>
        </dgm:presLayoutVars>
      </dgm:prSet>
      <dgm:spPr/>
    </dgm:pt>
    <dgm:pt modelId="{D766A384-4048-4E37-84BB-7DAD152EC210}" type="pres">
      <dgm:prSet presAssocID="{12908792-42AE-4511-A667-78D6A9E48081}" presName="spaceBetweenRectangles" presStyleCnt="0"/>
      <dgm:spPr/>
    </dgm:pt>
    <dgm:pt modelId="{C6EF1DCA-0B49-45B9-88E5-53CDB61E811F}" type="pres">
      <dgm:prSet presAssocID="{7BEF51E3-AB3B-4A57-A92F-7AC2001B81AA}" presName="parentLin" presStyleCnt="0"/>
      <dgm:spPr/>
    </dgm:pt>
    <dgm:pt modelId="{A04FDD59-2A9F-4F59-87B1-B5AF1D42C6B8}" type="pres">
      <dgm:prSet presAssocID="{7BEF51E3-AB3B-4A57-A92F-7AC2001B81AA}" presName="parentLeftMargin" presStyleLbl="node1" presStyleIdx="3" presStyleCnt="9"/>
      <dgm:spPr/>
      <dgm:t>
        <a:bodyPr/>
        <a:lstStyle/>
        <a:p>
          <a:endParaRPr lang="pl-PL"/>
        </a:p>
      </dgm:t>
    </dgm:pt>
    <dgm:pt modelId="{F4116734-0DC4-48FD-908A-94A9B3143CA1}" type="pres">
      <dgm:prSet presAssocID="{7BEF51E3-AB3B-4A57-A92F-7AC2001B81A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2C697D-469D-491C-B703-3F3D08A4AF44}" type="pres">
      <dgm:prSet presAssocID="{7BEF51E3-AB3B-4A57-A92F-7AC2001B81AA}" presName="negativeSpace" presStyleCnt="0"/>
      <dgm:spPr/>
    </dgm:pt>
    <dgm:pt modelId="{638A91E2-C96F-43EA-A3EB-28B4327C4D18}" type="pres">
      <dgm:prSet presAssocID="{7BEF51E3-AB3B-4A57-A92F-7AC2001B81AA}" presName="childText" presStyleLbl="conFgAcc1" presStyleIdx="4" presStyleCnt="9">
        <dgm:presLayoutVars>
          <dgm:bulletEnabled val="1"/>
        </dgm:presLayoutVars>
      </dgm:prSet>
      <dgm:spPr/>
    </dgm:pt>
    <dgm:pt modelId="{D1460B65-85DE-4B6E-99DE-5304ED69B549}" type="pres">
      <dgm:prSet presAssocID="{97217A1B-5C63-42C1-9214-5D2AA897ADA1}" presName="spaceBetweenRectangles" presStyleCnt="0"/>
      <dgm:spPr/>
    </dgm:pt>
    <dgm:pt modelId="{36E73553-C993-4852-B205-A850E438D1EB}" type="pres">
      <dgm:prSet presAssocID="{3E25298C-521D-4696-A38E-C60A9CAB757D}" presName="parentLin" presStyleCnt="0"/>
      <dgm:spPr/>
    </dgm:pt>
    <dgm:pt modelId="{502BB831-48B4-4744-AC44-86E27C9C5624}" type="pres">
      <dgm:prSet presAssocID="{3E25298C-521D-4696-A38E-C60A9CAB757D}" presName="parentLeftMargin" presStyleLbl="node1" presStyleIdx="4" presStyleCnt="9"/>
      <dgm:spPr/>
      <dgm:t>
        <a:bodyPr/>
        <a:lstStyle/>
        <a:p>
          <a:endParaRPr lang="pl-PL"/>
        </a:p>
      </dgm:t>
    </dgm:pt>
    <dgm:pt modelId="{4C9603D9-4AFB-4590-8D5C-5C3D0C6819D3}" type="pres">
      <dgm:prSet presAssocID="{3E25298C-521D-4696-A38E-C60A9CAB757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6D7AA-2E9A-4450-97AC-D2085D26E9A2}" type="pres">
      <dgm:prSet presAssocID="{3E25298C-521D-4696-A38E-C60A9CAB757D}" presName="negativeSpace" presStyleCnt="0"/>
      <dgm:spPr/>
    </dgm:pt>
    <dgm:pt modelId="{80BE5514-92B1-4272-A0A6-15F92FCAE8D0}" type="pres">
      <dgm:prSet presAssocID="{3E25298C-521D-4696-A38E-C60A9CAB757D}" presName="childText" presStyleLbl="conFgAcc1" presStyleIdx="5" presStyleCnt="9">
        <dgm:presLayoutVars>
          <dgm:bulletEnabled val="1"/>
        </dgm:presLayoutVars>
      </dgm:prSet>
      <dgm:spPr/>
    </dgm:pt>
    <dgm:pt modelId="{81BF906C-1B03-4F6F-BCE2-564A88883E29}" type="pres">
      <dgm:prSet presAssocID="{5F361D94-2F86-41CA-9471-919B6E302138}" presName="spaceBetweenRectangles" presStyleCnt="0"/>
      <dgm:spPr/>
    </dgm:pt>
    <dgm:pt modelId="{67F6ABF3-F592-4CDD-80EB-1809BF53BE31}" type="pres">
      <dgm:prSet presAssocID="{AD1DF10E-5812-49C7-B102-F3DF0B9F0D05}" presName="parentLin" presStyleCnt="0"/>
      <dgm:spPr/>
    </dgm:pt>
    <dgm:pt modelId="{071CD73B-F661-446F-8932-B419EA93DF8C}" type="pres">
      <dgm:prSet presAssocID="{AD1DF10E-5812-49C7-B102-F3DF0B9F0D05}" presName="parentLeftMargin" presStyleLbl="node1" presStyleIdx="5" presStyleCnt="9"/>
      <dgm:spPr/>
      <dgm:t>
        <a:bodyPr/>
        <a:lstStyle/>
        <a:p>
          <a:endParaRPr lang="pl-PL"/>
        </a:p>
      </dgm:t>
    </dgm:pt>
    <dgm:pt modelId="{90EC4342-3B72-4838-BF45-5EE4B9E4BE0D}" type="pres">
      <dgm:prSet presAssocID="{AD1DF10E-5812-49C7-B102-F3DF0B9F0D0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9C9E66-0ACE-4F55-9487-4F5B290D2D67}" type="pres">
      <dgm:prSet presAssocID="{AD1DF10E-5812-49C7-B102-F3DF0B9F0D05}" presName="negativeSpace" presStyleCnt="0"/>
      <dgm:spPr/>
    </dgm:pt>
    <dgm:pt modelId="{84CDCDA2-5C82-4144-8EDA-C6E585D591FA}" type="pres">
      <dgm:prSet presAssocID="{AD1DF10E-5812-49C7-B102-F3DF0B9F0D05}" presName="childText" presStyleLbl="conFgAcc1" presStyleIdx="6" presStyleCnt="9">
        <dgm:presLayoutVars>
          <dgm:bulletEnabled val="1"/>
        </dgm:presLayoutVars>
      </dgm:prSet>
      <dgm:spPr/>
    </dgm:pt>
    <dgm:pt modelId="{14CC3169-6291-428D-B662-AE182C310AB7}" type="pres">
      <dgm:prSet presAssocID="{4320AC46-DC4E-46BE-9512-D84BFF088880}" presName="spaceBetweenRectangles" presStyleCnt="0"/>
      <dgm:spPr/>
    </dgm:pt>
    <dgm:pt modelId="{DF3EA999-D466-4E9F-ADF3-E24D945D5AEB}" type="pres">
      <dgm:prSet presAssocID="{FE46C194-B952-4BD6-8DBD-FFD518A0FD62}" presName="parentLin" presStyleCnt="0"/>
      <dgm:spPr/>
    </dgm:pt>
    <dgm:pt modelId="{8B72CECA-B8D0-4401-9A77-1AB73F1C7B24}" type="pres">
      <dgm:prSet presAssocID="{FE46C194-B952-4BD6-8DBD-FFD518A0FD62}" presName="parentLeftMargin" presStyleLbl="node1" presStyleIdx="6" presStyleCnt="9"/>
      <dgm:spPr/>
      <dgm:t>
        <a:bodyPr/>
        <a:lstStyle/>
        <a:p>
          <a:endParaRPr lang="pl-PL"/>
        </a:p>
      </dgm:t>
    </dgm:pt>
    <dgm:pt modelId="{7F8E2BCE-5061-4D1C-ADDF-9471B838B33E}" type="pres">
      <dgm:prSet presAssocID="{FE46C194-B952-4BD6-8DBD-FFD518A0FD6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DE223C-BF23-4C53-B778-00344A38FA88}" type="pres">
      <dgm:prSet presAssocID="{FE46C194-B952-4BD6-8DBD-FFD518A0FD62}" presName="negativeSpace" presStyleCnt="0"/>
      <dgm:spPr/>
    </dgm:pt>
    <dgm:pt modelId="{CAC8FAAD-5FBE-45B8-BDB9-7FFEDC280D88}" type="pres">
      <dgm:prSet presAssocID="{FE46C194-B952-4BD6-8DBD-FFD518A0FD62}" presName="childText" presStyleLbl="conFgAcc1" presStyleIdx="7" presStyleCnt="9">
        <dgm:presLayoutVars>
          <dgm:bulletEnabled val="1"/>
        </dgm:presLayoutVars>
      </dgm:prSet>
      <dgm:spPr/>
    </dgm:pt>
    <dgm:pt modelId="{379C330A-DD52-4D3B-9B63-61DB898DFE8A}" type="pres">
      <dgm:prSet presAssocID="{719E6EF9-4C8B-42FD-AD7A-3DEC0516319E}" presName="spaceBetweenRectangles" presStyleCnt="0"/>
      <dgm:spPr/>
    </dgm:pt>
    <dgm:pt modelId="{A45BA8DF-5C23-46D7-A522-29C24C7404C5}" type="pres">
      <dgm:prSet presAssocID="{41443D8D-BACD-4701-9022-5CBE14D5522E}" presName="parentLin" presStyleCnt="0"/>
      <dgm:spPr/>
    </dgm:pt>
    <dgm:pt modelId="{DD4708ED-11DF-4114-B474-3D8414478F10}" type="pres">
      <dgm:prSet presAssocID="{41443D8D-BACD-4701-9022-5CBE14D5522E}" presName="parentLeftMargin" presStyleLbl="node1" presStyleIdx="7" presStyleCnt="9"/>
      <dgm:spPr/>
      <dgm:t>
        <a:bodyPr/>
        <a:lstStyle/>
        <a:p>
          <a:endParaRPr lang="pl-PL"/>
        </a:p>
      </dgm:t>
    </dgm:pt>
    <dgm:pt modelId="{8238E55B-25B4-4A3E-BF96-57222E3BC4F5}" type="pres">
      <dgm:prSet presAssocID="{41443D8D-BACD-4701-9022-5CBE14D5522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C6B39B-8727-4FE1-BE12-D48230B10D9A}" type="pres">
      <dgm:prSet presAssocID="{41443D8D-BACD-4701-9022-5CBE14D5522E}" presName="negativeSpace" presStyleCnt="0"/>
      <dgm:spPr/>
    </dgm:pt>
    <dgm:pt modelId="{A1A2BFA7-FA27-4294-931C-E1B2097EC224}" type="pres">
      <dgm:prSet presAssocID="{41443D8D-BACD-4701-9022-5CBE14D5522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9822916-A056-4F6D-B9AD-AC53E65108DA}" type="presOf" srcId="{D9129370-2BBF-4D71-8B4D-40E94B5615EA}" destId="{47C98F85-2E4C-49A6-BD7B-9DC19D60DFD0}" srcOrd="0" destOrd="0" presId="urn:microsoft.com/office/officeart/2005/8/layout/list1"/>
    <dgm:cxn modelId="{78481607-78CC-4EBD-83A1-B8BFE04BEAF4}" type="presOf" srcId="{3E25298C-521D-4696-A38E-C60A9CAB757D}" destId="{502BB831-48B4-4744-AC44-86E27C9C5624}" srcOrd="0" destOrd="0" presId="urn:microsoft.com/office/officeart/2005/8/layout/list1"/>
    <dgm:cxn modelId="{70C1F50E-E7C3-476E-BFD5-590313842DD9}" type="presOf" srcId="{AD1DF10E-5812-49C7-B102-F3DF0B9F0D05}" destId="{90EC4342-3B72-4838-BF45-5EE4B9E4BE0D}" srcOrd="1" destOrd="0" presId="urn:microsoft.com/office/officeart/2005/8/layout/list1"/>
    <dgm:cxn modelId="{E1953C8B-0494-4D32-BCE7-CBBCA64A095C}" type="presOf" srcId="{FE46C194-B952-4BD6-8DBD-FFD518A0FD62}" destId="{8B72CECA-B8D0-4401-9A77-1AB73F1C7B24}" srcOrd="0" destOrd="0" presId="urn:microsoft.com/office/officeart/2005/8/layout/list1"/>
    <dgm:cxn modelId="{EE618873-0CA9-4850-A344-1396B4D1FE8C}" srcId="{739172E5-E607-40A7-9DCA-EDAF03A93B5F}" destId="{AD1DF10E-5812-49C7-B102-F3DF0B9F0D05}" srcOrd="6" destOrd="0" parTransId="{54CAFF34-FB4D-4BA9-BCF6-11E53CAC9DE5}" sibTransId="{4320AC46-DC4E-46BE-9512-D84BFF088880}"/>
    <dgm:cxn modelId="{BAC0F1E6-966B-4BE7-BC55-4EFB88756FD5}" type="presOf" srcId="{41443D8D-BACD-4701-9022-5CBE14D5522E}" destId="{8238E55B-25B4-4A3E-BF96-57222E3BC4F5}" srcOrd="1" destOrd="0" presId="urn:microsoft.com/office/officeart/2005/8/layout/list1"/>
    <dgm:cxn modelId="{B5B2E94F-E293-42A9-ABB6-29FF625DC1EB}" type="presOf" srcId="{739172E5-E607-40A7-9DCA-EDAF03A93B5F}" destId="{533498DB-0E8A-4ED3-9856-72179541A4F2}" srcOrd="0" destOrd="0" presId="urn:microsoft.com/office/officeart/2005/8/layout/list1"/>
    <dgm:cxn modelId="{9FB41BCA-03D7-4386-9EF6-DF216B812BFA}" type="presOf" srcId="{41443D8D-BACD-4701-9022-5CBE14D5522E}" destId="{DD4708ED-11DF-4114-B474-3D8414478F10}" srcOrd="0" destOrd="0" presId="urn:microsoft.com/office/officeart/2005/8/layout/list1"/>
    <dgm:cxn modelId="{21AC3B57-FCBF-46CE-88AF-BDD4AEC3B783}" srcId="{739172E5-E607-40A7-9DCA-EDAF03A93B5F}" destId="{5E5F9512-8634-40B3-B916-8F69441E59D8}" srcOrd="3" destOrd="0" parTransId="{A3518666-082B-4DD5-8751-4D6CE1368F64}" sibTransId="{12908792-42AE-4511-A667-78D6A9E48081}"/>
    <dgm:cxn modelId="{15BD27F5-1096-4834-A468-95F6B743A043}" type="presOf" srcId="{5E5F9512-8634-40B3-B916-8F69441E59D8}" destId="{F9D9ADDC-6CC4-4D4F-A91C-E1CF7FB65C51}" srcOrd="0" destOrd="0" presId="urn:microsoft.com/office/officeart/2005/8/layout/list1"/>
    <dgm:cxn modelId="{25E94448-6FAD-4B95-86DC-774E124A9E9C}" srcId="{739172E5-E607-40A7-9DCA-EDAF03A93B5F}" destId="{86E23DFA-95A9-4D46-896A-547AB7A0433E}" srcOrd="2" destOrd="0" parTransId="{CA66F63C-1451-4D1B-B37C-6C75238FE8BD}" sibTransId="{8D5B699C-B0A2-4A9B-A729-A995F09228D8}"/>
    <dgm:cxn modelId="{7BC69983-DFC8-4173-8418-A94A6C392232}" srcId="{739172E5-E607-40A7-9DCA-EDAF03A93B5F}" destId="{7BEF51E3-AB3B-4A57-A92F-7AC2001B81AA}" srcOrd="4" destOrd="0" parTransId="{A9D55FF0-1CE4-4076-85B7-E0F2080D2699}" sibTransId="{97217A1B-5C63-42C1-9214-5D2AA897ADA1}"/>
    <dgm:cxn modelId="{9F714221-B5CA-408C-A094-270B01BF9BAC}" type="presOf" srcId="{40195734-0CC9-41DF-9CC9-80870925722D}" destId="{8B8656CD-54AA-468D-914A-121C0903C014}" srcOrd="0" destOrd="0" presId="urn:microsoft.com/office/officeart/2005/8/layout/list1"/>
    <dgm:cxn modelId="{F378EC25-B3B3-467C-8F34-1D51AB040A3F}" srcId="{739172E5-E607-40A7-9DCA-EDAF03A93B5F}" destId="{40195734-0CC9-41DF-9CC9-80870925722D}" srcOrd="1" destOrd="0" parTransId="{073B984D-E8B3-48FD-B72D-4F2B5F80D727}" sibTransId="{CE4CE9AC-87FA-4570-A99E-4C01471529D9}"/>
    <dgm:cxn modelId="{2B21EA07-5E0E-40C2-9025-3428CA48E792}" srcId="{739172E5-E607-40A7-9DCA-EDAF03A93B5F}" destId="{FE46C194-B952-4BD6-8DBD-FFD518A0FD62}" srcOrd="7" destOrd="0" parTransId="{4E754AE3-6CC0-434D-899A-F8747BF54BCD}" sibTransId="{719E6EF9-4C8B-42FD-AD7A-3DEC0516319E}"/>
    <dgm:cxn modelId="{3509CE66-912F-47DD-AE94-543B6A612E79}" type="presOf" srcId="{7BEF51E3-AB3B-4A57-A92F-7AC2001B81AA}" destId="{F4116734-0DC4-48FD-908A-94A9B3143CA1}" srcOrd="1" destOrd="0" presId="urn:microsoft.com/office/officeart/2005/8/layout/list1"/>
    <dgm:cxn modelId="{0120A1E4-BD9D-48D7-8368-00244B57F65C}" type="presOf" srcId="{D9129370-2BBF-4D71-8B4D-40E94B5615EA}" destId="{9CE83281-96C6-40F0-A43D-8B6A75D737C2}" srcOrd="1" destOrd="0" presId="urn:microsoft.com/office/officeart/2005/8/layout/list1"/>
    <dgm:cxn modelId="{61F8FCEF-6CC0-44DB-A69D-89F2A73E276B}" type="presOf" srcId="{86E23DFA-95A9-4D46-896A-547AB7A0433E}" destId="{05B8F048-8995-4688-AE40-13F78BC456D8}" srcOrd="0" destOrd="0" presId="urn:microsoft.com/office/officeart/2005/8/layout/list1"/>
    <dgm:cxn modelId="{ACAC79A7-7083-495A-A0AF-37CD1F7C08B0}" srcId="{739172E5-E607-40A7-9DCA-EDAF03A93B5F}" destId="{3E25298C-521D-4696-A38E-C60A9CAB757D}" srcOrd="5" destOrd="0" parTransId="{A9065493-EB07-4A03-A7A7-032BE24E4E2C}" sibTransId="{5F361D94-2F86-41CA-9471-919B6E302138}"/>
    <dgm:cxn modelId="{9CE543DD-5769-486F-9FAE-7840656ECD67}" srcId="{739172E5-E607-40A7-9DCA-EDAF03A93B5F}" destId="{D9129370-2BBF-4D71-8B4D-40E94B5615EA}" srcOrd="0" destOrd="0" parTransId="{C401B170-B1C9-42C5-B217-BD9F3D903E6A}" sibTransId="{49D0D7AB-13BB-4539-BFCE-DE5E6AA50F29}"/>
    <dgm:cxn modelId="{A191927C-F1A3-4044-9F2D-6BCF9D18CD1A}" type="presOf" srcId="{40195734-0CC9-41DF-9CC9-80870925722D}" destId="{7A2F381E-440C-49F1-9447-0B54040B1156}" srcOrd="1" destOrd="0" presId="urn:microsoft.com/office/officeart/2005/8/layout/list1"/>
    <dgm:cxn modelId="{721EC03A-94DC-4473-AA80-CD89C703DA15}" type="presOf" srcId="{3E25298C-521D-4696-A38E-C60A9CAB757D}" destId="{4C9603D9-4AFB-4590-8D5C-5C3D0C6819D3}" srcOrd="1" destOrd="0" presId="urn:microsoft.com/office/officeart/2005/8/layout/list1"/>
    <dgm:cxn modelId="{50D961F0-0742-4B81-B8FC-7A9A50548D85}" srcId="{739172E5-E607-40A7-9DCA-EDAF03A93B5F}" destId="{41443D8D-BACD-4701-9022-5CBE14D5522E}" srcOrd="8" destOrd="0" parTransId="{9C46475F-57E8-4078-9139-59C2C8E2CBEB}" sibTransId="{D4BCE8A6-42C3-4B40-A603-30933A9D5223}"/>
    <dgm:cxn modelId="{4B93B005-C245-4619-ADA4-26B347C0708D}" type="presOf" srcId="{86E23DFA-95A9-4D46-896A-547AB7A0433E}" destId="{21803FB9-89B6-448C-9FEC-1FE52DEBFB32}" srcOrd="1" destOrd="0" presId="urn:microsoft.com/office/officeart/2005/8/layout/list1"/>
    <dgm:cxn modelId="{9996DAA5-09E9-49E4-80F3-D3211B5707F8}" type="presOf" srcId="{AD1DF10E-5812-49C7-B102-F3DF0B9F0D05}" destId="{071CD73B-F661-446F-8932-B419EA93DF8C}" srcOrd="0" destOrd="0" presId="urn:microsoft.com/office/officeart/2005/8/layout/list1"/>
    <dgm:cxn modelId="{317830D0-78DE-43D6-B2F4-336D8BC6AD53}" type="presOf" srcId="{7BEF51E3-AB3B-4A57-A92F-7AC2001B81AA}" destId="{A04FDD59-2A9F-4F59-87B1-B5AF1D42C6B8}" srcOrd="0" destOrd="0" presId="urn:microsoft.com/office/officeart/2005/8/layout/list1"/>
    <dgm:cxn modelId="{C7B29950-609D-4A21-BFA8-EC315D3E55FC}" type="presOf" srcId="{5E5F9512-8634-40B3-B916-8F69441E59D8}" destId="{1E421C9A-2524-48F7-BD18-7167D81E45A8}" srcOrd="1" destOrd="0" presId="urn:microsoft.com/office/officeart/2005/8/layout/list1"/>
    <dgm:cxn modelId="{FB368FB3-1845-4FEF-B2F7-BFF5C41A9F48}" type="presOf" srcId="{FE46C194-B952-4BD6-8DBD-FFD518A0FD62}" destId="{7F8E2BCE-5061-4D1C-ADDF-9471B838B33E}" srcOrd="1" destOrd="0" presId="urn:microsoft.com/office/officeart/2005/8/layout/list1"/>
    <dgm:cxn modelId="{804D504E-4AD0-4091-B9D9-5D2E0DF4021B}" type="presParOf" srcId="{533498DB-0E8A-4ED3-9856-72179541A4F2}" destId="{66312340-09FA-4BA3-A07B-96D89713B274}" srcOrd="0" destOrd="0" presId="urn:microsoft.com/office/officeart/2005/8/layout/list1"/>
    <dgm:cxn modelId="{C8A19790-B240-4E3C-BEEF-D521849CAE9E}" type="presParOf" srcId="{66312340-09FA-4BA3-A07B-96D89713B274}" destId="{47C98F85-2E4C-49A6-BD7B-9DC19D60DFD0}" srcOrd="0" destOrd="0" presId="urn:microsoft.com/office/officeart/2005/8/layout/list1"/>
    <dgm:cxn modelId="{6FBAB3AD-52C1-41FE-903C-C31F2DBF29CB}" type="presParOf" srcId="{66312340-09FA-4BA3-A07B-96D89713B274}" destId="{9CE83281-96C6-40F0-A43D-8B6A75D737C2}" srcOrd="1" destOrd="0" presId="urn:microsoft.com/office/officeart/2005/8/layout/list1"/>
    <dgm:cxn modelId="{B08A477A-0B18-473C-BCBF-A3AE14DF3BD9}" type="presParOf" srcId="{533498DB-0E8A-4ED3-9856-72179541A4F2}" destId="{0539AB03-364E-4590-8E65-73F323FB9B40}" srcOrd="1" destOrd="0" presId="urn:microsoft.com/office/officeart/2005/8/layout/list1"/>
    <dgm:cxn modelId="{37F295DD-D567-4F0B-9884-59547C7B6F3A}" type="presParOf" srcId="{533498DB-0E8A-4ED3-9856-72179541A4F2}" destId="{6AE8C10E-8180-4257-B12B-7F310962E43E}" srcOrd="2" destOrd="0" presId="urn:microsoft.com/office/officeart/2005/8/layout/list1"/>
    <dgm:cxn modelId="{F1E7043C-E9C3-4EF8-945D-B1354CC43A75}" type="presParOf" srcId="{533498DB-0E8A-4ED3-9856-72179541A4F2}" destId="{98291049-D65B-450D-827A-DCFF22378FDE}" srcOrd="3" destOrd="0" presId="urn:microsoft.com/office/officeart/2005/8/layout/list1"/>
    <dgm:cxn modelId="{6429FECE-EF3A-478A-B34F-02D948BCA8D8}" type="presParOf" srcId="{533498DB-0E8A-4ED3-9856-72179541A4F2}" destId="{4689DECD-CFAD-4C22-B660-B6D873B06AA8}" srcOrd="4" destOrd="0" presId="urn:microsoft.com/office/officeart/2005/8/layout/list1"/>
    <dgm:cxn modelId="{8936912E-24C5-4F5B-9E12-4E179352FDA8}" type="presParOf" srcId="{4689DECD-CFAD-4C22-B660-B6D873B06AA8}" destId="{8B8656CD-54AA-468D-914A-121C0903C014}" srcOrd="0" destOrd="0" presId="urn:microsoft.com/office/officeart/2005/8/layout/list1"/>
    <dgm:cxn modelId="{2C4364C2-5E44-4EAB-846F-B1B6B59D8A14}" type="presParOf" srcId="{4689DECD-CFAD-4C22-B660-B6D873B06AA8}" destId="{7A2F381E-440C-49F1-9447-0B54040B1156}" srcOrd="1" destOrd="0" presId="urn:microsoft.com/office/officeart/2005/8/layout/list1"/>
    <dgm:cxn modelId="{FEA42789-5987-4F19-B2CD-81C1C70D5484}" type="presParOf" srcId="{533498DB-0E8A-4ED3-9856-72179541A4F2}" destId="{319676E5-79C5-4D88-BBAE-1CFB70FFDC37}" srcOrd="5" destOrd="0" presId="urn:microsoft.com/office/officeart/2005/8/layout/list1"/>
    <dgm:cxn modelId="{0103DB4E-D18F-4224-BB52-B61EC42E10DA}" type="presParOf" srcId="{533498DB-0E8A-4ED3-9856-72179541A4F2}" destId="{6B33F8B3-949A-40B3-B27A-67144A3D30C2}" srcOrd="6" destOrd="0" presId="urn:microsoft.com/office/officeart/2005/8/layout/list1"/>
    <dgm:cxn modelId="{C94E5201-B0FF-4940-A271-8E4E2EA640DD}" type="presParOf" srcId="{533498DB-0E8A-4ED3-9856-72179541A4F2}" destId="{CCA84AEE-3DCD-4BAD-B31A-FF3B3ED7FC01}" srcOrd="7" destOrd="0" presId="urn:microsoft.com/office/officeart/2005/8/layout/list1"/>
    <dgm:cxn modelId="{EC4A1901-DD1C-44CE-BEFF-AED4B9B7FEE1}" type="presParOf" srcId="{533498DB-0E8A-4ED3-9856-72179541A4F2}" destId="{FCDD37B7-5D00-481E-A14B-63A591AF410D}" srcOrd="8" destOrd="0" presId="urn:microsoft.com/office/officeart/2005/8/layout/list1"/>
    <dgm:cxn modelId="{F06A863F-F68B-4669-B579-FC8489FB145B}" type="presParOf" srcId="{FCDD37B7-5D00-481E-A14B-63A591AF410D}" destId="{05B8F048-8995-4688-AE40-13F78BC456D8}" srcOrd="0" destOrd="0" presId="urn:microsoft.com/office/officeart/2005/8/layout/list1"/>
    <dgm:cxn modelId="{3AE4338B-F4D2-4E0E-9CC1-16AE68DE62A7}" type="presParOf" srcId="{FCDD37B7-5D00-481E-A14B-63A591AF410D}" destId="{21803FB9-89B6-448C-9FEC-1FE52DEBFB32}" srcOrd="1" destOrd="0" presId="urn:microsoft.com/office/officeart/2005/8/layout/list1"/>
    <dgm:cxn modelId="{331AF78A-9338-49D6-99D7-04B888F79EBF}" type="presParOf" srcId="{533498DB-0E8A-4ED3-9856-72179541A4F2}" destId="{7422E105-AC5A-4207-9389-AE1BD582A8D5}" srcOrd="9" destOrd="0" presId="urn:microsoft.com/office/officeart/2005/8/layout/list1"/>
    <dgm:cxn modelId="{6791CA10-2854-467A-A87F-71139453751C}" type="presParOf" srcId="{533498DB-0E8A-4ED3-9856-72179541A4F2}" destId="{B70C0597-725F-4914-A42D-D9F55F9B9C07}" srcOrd="10" destOrd="0" presId="urn:microsoft.com/office/officeart/2005/8/layout/list1"/>
    <dgm:cxn modelId="{1704515B-E436-405E-8967-C3FDFF0CED06}" type="presParOf" srcId="{533498DB-0E8A-4ED3-9856-72179541A4F2}" destId="{5BD8937C-A76D-4BD5-8610-B8636C4BA65C}" srcOrd="11" destOrd="0" presId="urn:microsoft.com/office/officeart/2005/8/layout/list1"/>
    <dgm:cxn modelId="{ADDBD0A9-103F-4CCB-BF68-CB38F8EE3332}" type="presParOf" srcId="{533498DB-0E8A-4ED3-9856-72179541A4F2}" destId="{FB3C753D-F376-4B44-932F-DE5D61F48E0D}" srcOrd="12" destOrd="0" presId="urn:microsoft.com/office/officeart/2005/8/layout/list1"/>
    <dgm:cxn modelId="{2A0A7896-0582-4DA6-9CFB-778C330F1B61}" type="presParOf" srcId="{FB3C753D-F376-4B44-932F-DE5D61F48E0D}" destId="{F9D9ADDC-6CC4-4D4F-A91C-E1CF7FB65C51}" srcOrd="0" destOrd="0" presId="urn:microsoft.com/office/officeart/2005/8/layout/list1"/>
    <dgm:cxn modelId="{5416ADE5-A887-419E-A9C1-1636426AB2E4}" type="presParOf" srcId="{FB3C753D-F376-4B44-932F-DE5D61F48E0D}" destId="{1E421C9A-2524-48F7-BD18-7167D81E45A8}" srcOrd="1" destOrd="0" presId="urn:microsoft.com/office/officeart/2005/8/layout/list1"/>
    <dgm:cxn modelId="{1EDBA55C-CDEB-40E1-9FB3-414349FDC64D}" type="presParOf" srcId="{533498DB-0E8A-4ED3-9856-72179541A4F2}" destId="{AECAC576-8B21-451E-985F-D39C76323817}" srcOrd="13" destOrd="0" presId="urn:microsoft.com/office/officeart/2005/8/layout/list1"/>
    <dgm:cxn modelId="{020382D2-9C91-45EE-8CF9-69E4A47ADCE0}" type="presParOf" srcId="{533498DB-0E8A-4ED3-9856-72179541A4F2}" destId="{E4847DB5-25EC-4859-A9CF-62FFDDF636FF}" srcOrd="14" destOrd="0" presId="urn:microsoft.com/office/officeart/2005/8/layout/list1"/>
    <dgm:cxn modelId="{18D3C701-5003-413E-B095-E4D83DFAB2B1}" type="presParOf" srcId="{533498DB-0E8A-4ED3-9856-72179541A4F2}" destId="{D766A384-4048-4E37-84BB-7DAD152EC210}" srcOrd="15" destOrd="0" presId="urn:microsoft.com/office/officeart/2005/8/layout/list1"/>
    <dgm:cxn modelId="{3A86D6F6-F3A9-4A51-9A69-2B18AB4EB8E1}" type="presParOf" srcId="{533498DB-0E8A-4ED3-9856-72179541A4F2}" destId="{C6EF1DCA-0B49-45B9-88E5-53CDB61E811F}" srcOrd="16" destOrd="0" presId="urn:microsoft.com/office/officeart/2005/8/layout/list1"/>
    <dgm:cxn modelId="{27592163-FDD3-4D77-A9EB-F98913B93A7B}" type="presParOf" srcId="{C6EF1DCA-0B49-45B9-88E5-53CDB61E811F}" destId="{A04FDD59-2A9F-4F59-87B1-B5AF1D42C6B8}" srcOrd="0" destOrd="0" presId="urn:microsoft.com/office/officeart/2005/8/layout/list1"/>
    <dgm:cxn modelId="{33459F86-A80F-4FB2-AD74-B1AAB2F75FE0}" type="presParOf" srcId="{C6EF1DCA-0B49-45B9-88E5-53CDB61E811F}" destId="{F4116734-0DC4-48FD-908A-94A9B3143CA1}" srcOrd="1" destOrd="0" presId="urn:microsoft.com/office/officeart/2005/8/layout/list1"/>
    <dgm:cxn modelId="{8AEB902D-163A-406E-AFAF-97BBF03F0412}" type="presParOf" srcId="{533498DB-0E8A-4ED3-9856-72179541A4F2}" destId="{CD2C697D-469D-491C-B703-3F3D08A4AF44}" srcOrd="17" destOrd="0" presId="urn:microsoft.com/office/officeart/2005/8/layout/list1"/>
    <dgm:cxn modelId="{EC64A296-098A-4871-9C4F-F62C76E4DE95}" type="presParOf" srcId="{533498DB-0E8A-4ED3-9856-72179541A4F2}" destId="{638A91E2-C96F-43EA-A3EB-28B4327C4D18}" srcOrd="18" destOrd="0" presId="urn:microsoft.com/office/officeart/2005/8/layout/list1"/>
    <dgm:cxn modelId="{F9D30F07-EBE5-4475-B889-4105F49536F5}" type="presParOf" srcId="{533498DB-0E8A-4ED3-9856-72179541A4F2}" destId="{D1460B65-85DE-4B6E-99DE-5304ED69B549}" srcOrd="19" destOrd="0" presId="urn:microsoft.com/office/officeart/2005/8/layout/list1"/>
    <dgm:cxn modelId="{92113F64-91B4-406A-8963-C8EEC83884DC}" type="presParOf" srcId="{533498DB-0E8A-4ED3-9856-72179541A4F2}" destId="{36E73553-C993-4852-B205-A850E438D1EB}" srcOrd="20" destOrd="0" presId="urn:microsoft.com/office/officeart/2005/8/layout/list1"/>
    <dgm:cxn modelId="{58B68635-A5E9-4EFD-A192-BD16C775E18A}" type="presParOf" srcId="{36E73553-C993-4852-B205-A850E438D1EB}" destId="{502BB831-48B4-4744-AC44-86E27C9C5624}" srcOrd="0" destOrd="0" presId="urn:microsoft.com/office/officeart/2005/8/layout/list1"/>
    <dgm:cxn modelId="{B84223EB-6B41-4260-AA23-ACA46ADC78BB}" type="presParOf" srcId="{36E73553-C993-4852-B205-A850E438D1EB}" destId="{4C9603D9-4AFB-4590-8D5C-5C3D0C6819D3}" srcOrd="1" destOrd="0" presId="urn:microsoft.com/office/officeart/2005/8/layout/list1"/>
    <dgm:cxn modelId="{BFB64AE1-BEE2-4643-B43A-30EE5F54B505}" type="presParOf" srcId="{533498DB-0E8A-4ED3-9856-72179541A4F2}" destId="{2566D7AA-2E9A-4450-97AC-D2085D26E9A2}" srcOrd="21" destOrd="0" presId="urn:microsoft.com/office/officeart/2005/8/layout/list1"/>
    <dgm:cxn modelId="{9D945AB1-C5D3-4E59-92B6-9B2251FDE338}" type="presParOf" srcId="{533498DB-0E8A-4ED3-9856-72179541A4F2}" destId="{80BE5514-92B1-4272-A0A6-15F92FCAE8D0}" srcOrd="22" destOrd="0" presId="urn:microsoft.com/office/officeart/2005/8/layout/list1"/>
    <dgm:cxn modelId="{A95A4A06-5E2C-40A9-904B-0B03DE28BCA8}" type="presParOf" srcId="{533498DB-0E8A-4ED3-9856-72179541A4F2}" destId="{81BF906C-1B03-4F6F-BCE2-564A88883E29}" srcOrd="23" destOrd="0" presId="urn:microsoft.com/office/officeart/2005/8/layout/list1"/>
    <dgm:cxn modelId="{0BF26F6F-2BF9-477B-9C9F-630A49E65FD1}" type="presParOf" srcId="{533498DB-0E8A-4ED3-9856-72179541A4F2}" destId="{67F6ABF3-F592-4CDD-80EB-1809BF53BE31}" srcOrd="24" destOrd="0" presId="urn:microsoft.com/office/officeart/2005/8/layout/list1"/>
    <dgm:cxn modelId="{08A97633-2CE5-422E-98E2-FDBD40E28796}" type="presParOf" srcId="{67F6ABF3-F592-4CDD-80EB-1809BF53BE31}" destId="{071CD73B-F661-446F-8932-B419EA93DF8C}" srcOrd="0" destOrd="0" presId="urn:microsoft.com/office/officeart/2005/8/layout/list1"/>
    <dgm:cxn modelId="{B6B5D163-8B8D-4260-B7AF-EED73964A4FE}" type="presParOf" srcId="{67F6ABF3-F592-4CDD-80EB-1809BF53BE31}" destId="{90EC4342-3B72-4838-BF45-5EE4B9E4BE0D}" srcOrd="1" destOrd="0" presId="urn:microsoft.com/office/officeart/2005/8/layout/list1"/>
    <dgm:cxn modelId="{F573FE78-4B89-4F56-8E68-FD434FA731CA}" type="presParOf" srcId="{533498DB-0E8A-4ED3-9856-72179541A4F2}" destId="{DC9C9E66-0ACE-4F55-9487-4F5B290D2D67}" srcOrd="25" destOrd="0" presId="urn:microsoft.com/office/officeart/2005/8/layout/list1"/>
    <dgm:cxn modelId="{4CD3E1B9-7D03-4908-AFE7-9C6E46A61FCE}" type="presParOf" srcId="{533498DB-0E8A-4ED3-9856-72179541A4F2}" destId="{84CDCDA2-5C82-4144-8EDA-C6E585D591FA}" srcOrd="26" destOrd="0" presId="urn:microsoft.com/office/officeart/2005/8/layout/list1"/>
    <dgm:cxn modelId="{1A686EAC-115B-4923-B4BB-EC9176FE4455}" type="presParOf" srcId="{533498DB-0E8A-4ED3-9856-72179541A4F2}" destId="{14CC3169-6291-428D-B662-AE182C310AB7}" srcOrd="27" destOrd="0" presId="urn:microsoft.com/office/officeart/2005/8/layout/list1"/>
    <dgm:cxn modelId="{5CA9F678-2E85-4F74-BA78-E9E81AF41A90}" type="presParOf" srcId="{533498DB-0E8A-4ED3-9856-72179541A4F2}" destId="{DF3EA999-D466-4E9F-ADF3-E24D945D5AEB}" srcOrd="28" destOrd="0" presId="urn:microsoft.com/office/officeart/2005/8/layout/list1"/>
    <dgm:cxn modelId="{6D7DAAAD-D041-441A-8771-3743A14517BF}" type="presParOf" srcId="{DF3EA999-D466-4E9F-ADF3-E24D945D5AEB}" destId="{8B72CECA-B8D0-4401-9A77-1AB73F1C7B24}" srcOrd="0" destOrd="0" presId="urn:microsoft.com/office/officeart/2005/8/layout/list1"/>
    <dgm:cxn modelId="{1F3E2326-5C32-4069-864D-77EEF98B8B2A}" type="presParOf" srcId="{DF3EA999-D466-4E9F-ADF3-E24D945D5AEB}" destId="{7F8E2BCE-5061-4D1C-ADDF-9471B838B33E}" srcOrd="1" destOrd="0" presId="urn:microsoft.com/office/officeart/2005/8/layout/list1"/>
    <dgm:cxn modelId="{35A18C15-AB98-4DCA-A6F1-999365896DD7}" type="presParOf" srcId="{533498DB-0E8A-4ED3-9856-72179541A4F2}" destId="{BDDE223C-BF23-4C53-B778-00344A38FA88}" srcOrd="29" destOrd="0" presId="urn:microsoft.com/office/officeart/2005/8/layout/list1"/>
    <dgm:cxn modelId="{299671FA-315B-4DE7-B5A2-06674B4F43D3}" type="presParOf" srcId="{533498DB-0E8A-4ED3-9856-72179541A4F2}" destId="{CAC8FAAD-5FBE-45B8-BDB9-7FFEDC280D88}" srcOrd="30" destOrd="0" presId="urn:microsoft.com/office/officeart/2005/8/layout/list1"/>
    <dgm:cxn modelId="{F4815BF3-C498-49ED-BF64-D37A8564FE02}" type="presParOf" srcId="{533498DB-0E8A-4ED3-9856-72179541A4F2}" destId="{379C330A-DD52-4D3B-9B63-61DB898DFE8A}" srcOrd="31" destOrd="0" presId="urn:microsoft.com/office/officeart/2005/8/layout/list1"/>
    <dgm:cxn modelId="{73B69584-2BFE-4096-88CC-104C81727AD1}" type="presParOf" srcId="{533498DB-0E8A-4ED3-9856-72179541A4F2}" destId="{A45BA8DF-5C23-46D7-A522-29C24C7404C5}" srcOrd="32" destOrd="0" presId="urn:microsoft.com/office/officeart/2005/8/layout/list1"/>
    <dgm:cxn modelId="{D7E406EB-7245-4BC9-AF18-476F6B41F62B}" type="presParOf" srcId="{A45BA8DF-5C23-46D7-A522-29C24C7404C5}" destId="{DD4708ED-11DF-4114-B474-3D8414478F10}" srcOrd="0" destOrd="0" presId="urn:microsoft.com/office/officeart/2005/8/layout/list1"/>
    <dgm:cxn modelId="{9718B633-0839-4D77-A519-83AD8CCE9DF6}" type="presParOf" srcId="{A45BA8DF-5C23-46D7-A522-29C24C7404C5}" destId="{8238E55B-25B4-4A3E-BF96-57222E3BC4F5}" srcOrd="1" destOrd="0" presId="urn:microsoft.com/office/officeart/2005/8/layout/list1"/>
    <dgm:cxn modelId="{E1B801A1-E8B4-4704-882D-9FEB78D6292A}" type="presParOf" srcId="{533498DB-0E8A-4ED3-9856-72179541A4F2}" destId="{1BC6B39B-8727-4FE1-BE12-D48230B10D9A}" srcOrd="33" destOrd="0" presId="urn:microsoft.com/office/officeart/2005/8/layout/list1"/>
    <dgm:cxn modelId="{3C093AA2-64FE-469A-90AB-2647E16395C7}" type="presParOf" srcId="{533498DB-0E8A-4ED3-9856-72179541A4F2}" destId="{A1A2BFA7-FA27-4294-931C-E1B2097EC22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899F8-6595-4850-9117-B3B4EE1460BC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7C19209-20D8-478B-BCC4-AF2DFA17D236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7 osób</a:t>
          </a:r>
          <a:endParaRPr lang="pl-PL" sz="2000" b="1" dirty="0">
            <a:solidFill>
              <a:schemeClr val="tx1"/>
            </a:solidFill>
          </a:endParaRPr>
        </a:p>
      </dgm:t>
    </dgm:pt>
    <dgm:pt modelId="{2A7AA8B1-FD20-485F-86D9-4ED7A0117315}" type="parTrans" cxnId="{5F9351E6-0E00-4433-96E5-5A29D02210F5}">
      <dgm:prSet/>
      <dgm:spPr/>
      <dgm:t>
        <a:bodyPr/>
        <a:lstStyle/>
        <a:p>
          <a:endParaRPr lang="pl-PL"/>
        </a:p>
      </dgm:t>
    </dgm:pt>
    <dgm:pt modelId="{F1D4655B-C4BB-40A0-A5AE-B7091F5A50B2}" type="sibTrans" cxnId="{5F9351E6-0E00-4433-96E5-5A29D02210F5}">
      <dgm:prSet/>
      <dgm:spPr/>
      <dgm:t>
        <a:bodyPr/>
        <a:lstStyle/>
        <a:p>
          <a:endParaRPr lang="pl-PL"/>
        </a:p>
      </dgm:t>
    </dgm:pt>
    <dgm:pt modelId="{ED7F80F3-17DD-494A-A85E-B3613D8B3CDC}">
      <dgm:prSet phldrT="[Tekst]" custT="1"/>
      <dgm:spPr/>
      <dgm:t>
        <a:bodyPr/>
        <a:lstStyle/>
        <a:p>
          <a:r>
            <a:rPr lang="pl-PL" sz="2000" b="1" dirty="0" smtClean="0"/>
            <a:t>Sprzedawca- fakturzysta z obsługą kasy fiskalnej z modułem ECDL/ECCC</a:t>
          </a:r>
          <a:endParaRPr lang="pl-PL" sz="2000" b="1" dirty="0"/>
        </a:p>
      </dgm:t>
    </dgm:pt>
    <dgm:pt modelId="{7202C0DD-3D98-4682-AED5-848787231EC3}" type="parTrans" cxnId="{BAA8C382-C6E4-414F-8825-8D16E0DC8B07}">
      <dgm:prSet/>
      <dgm:spPr/>
      <dgm:t>
        <a:bodyPr/>
        <a:lstStyle/>
        <a:p>
          <a:endParaRPr lang="pl-PL"/>
        </a:p>
      </dgm:t>
    </dgm:pt>
    <dgm:pt modelId="{37D915C5-3E74-44D8-BD71-358239F624AA}" type="sibTrans" cxnId="{BAA8C382-C6E4-414F-8825-8D16E0DC8B07}">
      <dgm:prSet/>
      <dgm:spPr/>
      <dgm:t>
        <a:bodyPr/>
        <a:lstStyle/>
        <a:p>
          <a:endParaRPr lang="pl-PL"/>
        </a:p>
      </dgm:t>
    </dgm:pt>
    <dgm:pt modelId="{69B0D322-697E-41B4-B6AF-0EAD2ABED9C8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7 osób</a:t>
          </a:r>
          <a:endParaRPr lang="pl-PL" sz="2000" b="1" dirty="0">
            <a:solidFill>
              <a:schemeClr val="tx1"/>
            </a:solidFill>
          </a:endParaRPr>
        </a:p>
      </dgm:t>
    </dgm:pt>
    <dgm:pt modelId="{D6ACA5A4-20CC-4022-AD5D-CC7D3C7BF5FA}" type="parTrans" cxnId="{632AAD8E-2248-4DDB-9606-BBF8F515D070}">
      <dgm:prSet/>
      <dgm:spPr/>
      <dgm:t>
        <a:bodyPr/>
        <a:lstStyle/>
        <a:p>
          <a:endParaRPr lang="pl-PL"/>
        </a:p>
      </dgm:t>
    </dgm:pt>
    <dgm:pt modelId="{EF432B42-157A-4F61-B717-4C68DE313E0B}" type="sibTrans" cxnId="{632AAD8E-2248-4DDB-9606-BBF8F515D070}">
      <dgm:prSet/>
      <dgm:spPr/>
      <dgm:t>
        <a:bodyPr/>
        <a:lstStyle/>
        <a:p>
          <a:endParaRPr lang="pl-PL"/>
        </a:p>
      </dgm:t>
    </dgm:pt>
    <dgm:pt modelId="{158D791B-5E52-4B39-BAF4-A1FAEC848A37}">
      <dgm:prSet phldrT="[Tekst]" custT="1"/>
      <dgm:spPr/>
      <dgm:t>
        <a:bodyPr/>
        <a:lstStyle/>
        <a:p>
          <a:r>
            <a:rPr lang="pl-PL" sz="2000" b="1" dirty="0" smtClean="0"/>
            <a:t>Pracownik obsługi płacowej z modułem ECDL/ECCC</a:t>
          </a:r>
          <a:endParaRPr lang="pl-PL" sz="2000" b="1" dirty="0"/>
        </a:p>
      </dgm:t>
    </dgm:pt>
    <dgm:pt modelId="{F7873EF7-20DF-4D5C-AD6A-D7A9B3179684}" type="parTrans" cxnId="{F088A622-5A3B-4743-81D8-C1438F46AFB0}">
      <dgm:prSet/>
      <dgm:spPr/>
      <dgm:t>
        <a:bodyPr/>
        <a:lstStyle/>
        <a:p>
          <a:endParaRPr lang="pl-PL"/>
        </a:p>
      </dgm:t>
    </dgm:pt>
    <dgm:pt modelId="{3AA84AD4-C3E8-43F1-A973-4C5D667EB389}" type="sibTrans" cxnId="{F088A622-5A3B-4743-81D8-C1438F46AFB0}">
      <dgm:prSet/>
      <dgm:spPr/>
      <dgm:t>
        <a:bodyPr/>
        <a:lstStyle/>
        <a:p>
          <a:endParaRPr lang="pl-PL"/>
        </a:p>
      </dgm:t>
    </dgm:pt>
    <dgm:pt modelId="{262BDAC1-0EB0-412A-98D7-4411A678E991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7 osób</a:t>
          </a:r>
          <a:endParaRPr lang="pl-PL" sz="2000" b="1" dirty="0">
            <a:solidFill>
              <a:schemeClr val="tx1"/>
            </a:solidFill>
          </a:endParaRPr>
        </a:p>
      </dgm:t>
    </dgm:pt>
    <dgm:pt modelId="{E06E9C24-3332-4EE8-9757-7087FF3DFCB9}" type="parTrans" cxnId="{41D64F5F-814D-48AA-A2A2-725620FD542D}">
      <dgm:prSet/>
      <dgm:spPr/>
      <dgm:t>
        <a:bodyPr/>
        <a:lstStyle/>
        <a:p>
          <a:endParaRPr lang="pl-PL"/>
        </a:p>
      </dgm:t>
    </dgm:pt>
    <dgm:pt modelId="{D81BEA42-53C2-4E19-A483-2ADFEDD656DD}" type="sibTrans" cxnId="{41D64F5F-814D-48AA-A2A2-725620FD542D}">
      <dgm:prSet/>
      <dgm:spPr/>
      <dgm:t>
        <a:bodyPr/>
        <a:lstStyle/>
        <a:p>
          <a:endParaRPr lang="pl-PL"/>
        </a:p>
      </dgm:t>
    </dgm:pt>
    <dgm:pt modelId="{64400893-BED4-4393-B074-D9C98F256BF4}">
      <dgm:prSet phldrT="[Tekst]" custT="1"/>
      <dgm:spPr/>
      <dgm:t>
        <a:bodyPr/>
        <a:lstStyle/>
        <a:p>
          <a:r>
            <a:rPr lang="pl-PL" sz="2000" b="1" dirty="0" smtClean="0"/>
            <a:t>Magazynier z obsługą wózka widłowego</a:t>
          </a:r>
          <a:endParaRPr lang="pl-PL" sz="2000" b="1" dirty="0"/>
        </a:p>
      </dgm:t>
    </dgm:pt>
    <dgm:pt modelId="{4B3FD861-B96A-4B82-8B48-1D8E70087523}" type="parTrans" cxnId="{F497A63D-E74B-4C20-8FAD-9263F7CB8FCC}">
      <dgm:prSet/>
      <dgm:spPr/>
      <dgm:t>
        <a:bodyPr/>
        <a:lstStyle/>
        <a:p>
          <a:endParaRPr lang="pl-PL"/>
        </a:p>
      </dgm:t>
    </dgm:pt>
    <dgm:pt modelId="{6A3F6590-3282-4DE0-9C53-287AD122B0EF}" type="sibTrans" cxnId="{F497A63D-E74B-4C20-8FAD-9263F7CB8FCC}">
      <dgm:prSet/>
      <dgm:spPr/>
      <dgm:t>
        <a:bodyPr/>
        <a:lstStyle/>
        <a:p>
          <a:endParaRPr lang="pl-PL"/>
        </a:p>
      </dgm:t>
    </dgm:pt>
    <dgm:pt modelId="{C8361155-1E2B-4872-AB59-828F82BA5551}" type="pres">
      <dgm:prSet presAssocID="{950899F8-6595-4850-9117-B3B4EE1460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7A6B10-A1CC-42CD-9B5F-C0643D0A62A5}" type="pres">
      <dgm:prSet presAssocID="{17C19209-20D8-478B-BCC4-AF2DFA17D236}" presName="composite" presStyleCnt="0"/>
      <dgm:spPr/>
      <dgm:t>
        <a:bodyPr/>
        <a:lstStyle/>
        <a:p>
          <a:endParaRPr lang="pl-PL"/>
        </a:p>
      </dgm:t>
    </dgm:pt>
    <dgm:pt modelId="{0CED4D0D-FD49-4B50-9621-B1CDABCA09A8}" type="pres">
      <dgm:prSet presAssocID="{17C19209-20D8-478B-BCC4-AF2DFA17D2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68A571-2DCF-409B-A96B-D004D287B724}" type="pres">
      <dgm:prSet presAssocID="{17C19209-20D8-478B-BCC4-AF2DFA17D2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85CB57-1015-4FFD-8FB6-10E3838483A3}" type="pres">
      <dgm:prSet presAssocID="{F1D4655B-C4BB-40A0-A5AE-B7091F5A50B2}" presName="sp" presStyleCnt="0"/>
      <dgm:spPr/>
      <dgm:t>
        <a:bodyPr/>
        <a:lstStyle/>
        <a:p>
          <a:endParaRPr lang="pl-PL"/>
        </a:p>
      </dgm:t>
    </dgm:pt>
    <dgm:pt modelId="{1B75DE04-1A69-4C6D-9CB7-824DB96050E1}" type="pres">
      <dgm:prSet presAssocID="{69B0D322-697E-41B4-B6AF-0EAD2ABED9C8}" presName="composite" presStyleCnt="0"/>
      <dgm:spPr/>
      <dgm:t>
        <a:bodyPr/>
        <a:lstStyle/>
        <a:p>
          <a:endParaRPr lang="pl-PL"/>
        </a:p>
      </dgm:t>
    </dgm:pt>
    <dgm:pt modelId="{667626AB-690C-4D8B-943F-8C88383F0CBB}" type="pres">
      <dgm:prSet presAssocID="{69B0D322-697E-41B4-B6AF-0EAD2ABED9C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6430C0-43FE-46F6-8640-E793546CACB7}" type="pres">
      <dgm:prSet presAssocID="{69B0D322-697E-41B4-B6AF-0EAD2ABED9C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67D0F-AB9F-41B1-BE47-3C3B8BEE614F}" type="pres">
      <dgm:prSet presAssocID="{EF432B42-157A-4F61-B717-4C68DE313E0B}" presName="sp" presStyleCnt="0"/>
      <dgm:spPr/>
      <dgm:t>
        <a:bodyPr/>
        <a:lstStyle/>
        <a:p>
          <a:endParaRPr lang="pl-PL"/>
        </a:p>
      </dgm:t>
    </dgm:pt>
    <dgm:pt modelId="{40032097-4F92-4AC4-820F-E0C6F60BD4D4}" type="pres">
      <dgm:prSet presAssocID="{262BDAC1-0EB0-412A-98D7-4411A678E991}" presName="composite" presStyleCnt="0"/>
      <dgm:spPr/>
      <dgm:t>
        <a:bodyPr/>
        <a:lstStyle/>
        <a:p>
          <a:endParaRPr lang="pl-PL"/>
        </a:p>
      </dgm:t>
    </dgm:pt>
    <dgm:pt modelId="{6E9D03D9-2A63-4B55-B6C0-7F3AD7DFD704}" type="pres">
      <dgm:prSet presAssocID="{262BDAC1-0EB0-412A-98D7-4411A678E9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1EC76B-F64B-472F-BDE7-64C60FF7521C}" type="pres">
      <dgm:prSet presAssocID="{262BDAC1-0EB0-412A-98D7-4411A678E9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88A622-5A3B-4743-81D8-C1438F46AFB0}" srcId="{69B0D322-697E-41B4-B6AF-0EAD2ABED9C8}" destId="{158D791B-5E52-4B39-BAF4-A1FAEC848A37}" srcOrd="0" destOrd="0" parTransId="{F7873EF7-20DF-4D5C-AD6A-D7A9B3179684}" sibTransId="{3AA84AD4-C3E8-43F1-A973-4C5D667EB389}"/>
    <dgm:cxn modelId="{DB90A2AE-BD74-42AC-A574-7A9525E5B994}" type="presOf" srcId="{262BDAC1-0EB0-412A-98D7-4411A678E991}" destId="{6E9D03D9-2A63-4B55-B6C0-7F3AD7DFD704}" srcOrd="0" destOrd="0" presId="urn:microsoft.com/office/officeart/2005/8/layout/chevron2"/>
    <dgm:cxn modelId="{BAA8C382-C6E4-414F-8825-8D16E0DC8B07}" srcId="{17C19209-20D8-478B-BCC4-AF2DFA17D236}" destId="{ED7F80F3-17DD-494A-A85E-B3613D8B3CDC}" srcOrd="0" destOrd="0" parTransId="{7202C0DD-3D98-4682-AED5-848787231EC3}" sibTransId="{37D915C5-3E74-44D8-BD71-358239F624AA}"/>
    <dgm:cxn modelId="{632AAD8E-2248-4DDB-9606-BBF8F515D070}" srcId="{950899F8-6595-4850-9117-B3B4EE1460BC}" destId="{69B0D322-697E-41B4-B6AF-0EAD2ABED9C8}" srcOrd="1" destOrd="0" parTransId="{D6ACA5A4-20CC-4022-AD5D-CC7D3C7BF5FA}" sibTransId="{EF432B42-157A-4F61-B717-4C68DE313E0B}"/>
    <dgm:cxn modelId="{6381940B-821B-4A86-B7F7-3F93A590CE41}" type="presOf" srcId="{ED7F80F3-17DD-494A-A85E-B3613D8B3CDC}" destId="{AE68A571-2DCF-409B-A96B-D004D287B724}" srcOrd="0" destOrd="0" presId="urn:microsoft.com/office/officeart/2005/8/layout/chevron2"/>
    <dgm:cxn modelId="{41D64F5F-814D-48AA-A2A2-725620FD542D}" srcId="{950899F8-6595-4850-9117-B3B4EE1460BC}" destId="{262BDAC1-0EB0-412A-98D7-4411A678E991}" srcOrd="2" destOrd="0" parTransId="{E06E9C24-3332-4EE8-9757-7087FF3DFCB9}" sibTransId="{D81BEA42-53C2-4E19-A483-2ADFEDD656DD}"/>
    <dgm:cxn modelId="{5F9351E6-0E00-4433-96E5-5A29D02210F5}" srcId="{950899F8-6595-4850-9117-B3B4EE1460BC}" destId="{17C19209-20D8-478B-BCC4-AF2DFA17D236}" srcOrd="0" destOrd="0" parTransId="{2A7AA8B1-FD20-485F-86D9-4ED7A0117315}" sibTransId="{F1D4655B-C4BB-40A0-A5AE-B7091F5A50B2}"/>
    <dgm:cxn modelId="{0D39DC0A-8E6A-4E6B-A3BC-7982B8CBCD0E}" type="presOf" srcId="{64400893-BED4-4393-B074-D9C98F256BF4}" destId="{D61EC76B-F64B-472F-BDE7-64C60FF7521C}" srcOrd="0" destOrd="0" presId="urn:microsoft.com/office/officeart/2005/8/layout/chevron2"/>
    <dgm:cxn modelId="{7ACF96CF-6FFF-497F-A212-8A599EEC0A08}" type="presOf" srcId="{17C19209-20D8-478B-BCC4-AF2DFA17D236}" destId="{0CED4D0D-FD49-4B50-9621-B1CDABCA09A8}" srcOrd="0" destOrd="0" presId="urn:microsoft.com/office/officeart/2005/8/layout/chevron2"/>
    <dgm:cxn modelId="{85C2FB5C-FFC4-4057-89C4-FB35A61E6964}" type="presOf" srcId="{950899F8-6595-4850-9117-B3B4EE1460BC}" destId="{C8361155-1E2B-4872-AB59-828F82BA5551}" srcOrd="0" destOrd="0" presId="urn:microsoft.com/office/officeart/2005/8/layout/chevron2"/>
    <dgm:cxn modelId="{F497A63D-E74B-4C20-8FAD-9263F7CB8FCC}" srcId="{262BDAC1-0EB0-412A-98D7-4411A678E991}" destId="{64400893-BED4-4393-B074-D9C98F256BF4}" srcOrd="0" destOrd="0" parTransId="{4B3FD861-B96A-4B82-8B48-1D8E70087523}" sibTransId="{6A3F6590-3282-4DE0-9C53-287AD122B0EF}"/>
    <dgm:cxn modelId="{9291E542-82F7-4BDB-AFD6-D7F59272C94D}" type="presOf" srcId="{158D791B-5E52-4B39-BAF4-A1FAEC848A37}" destId="{926430C0-43FE-46F6-8640-E793546CACB7}" srcOrd="0" destOrd="0" presId="urn:microsoft.com/office/officeart/2005/8/layout/chevron2"/>
    <dgm:cxn modelId="{26C803C6-C1E7-4DD1-8116-A50DFDAA8A17}" type="presOf" srcId="{69B0D322-697E-41B4-B6AF-0EAD2ABED9C8}" destId="{667626AB-690C-4D8B-943F-8C88383F0CBB}" srcOrd="0" destOrd="0" presId="urn:microsoft.com/office/officeart/2005/8/layout/chevron2"/>
    <dgm:cxn modelId="{5809A748-D2FA-4E58-B8DB-446C41AAE41A}" type="presParOf" srcId="{C8361155-1E2B-4872-AB59-828F82BA5551}" destId="{BE7A6B10-A1CC-42CD-9B5F-C0643D0A62A5}" srcOrd="0" destOrd="0" presId="urn:microsoft.com/office/officeart/2005/8/layout/chevron2"/>
    <dgm:cxn modelId="{1407C5DC-D6F1-4AD5-A04E-98CFB1AB8107}" type="presParOf" srcId="{BE7A6B10-A1CC-42CD-9B5F-C0643D0A62A5}" destId="{0CED4D0D-FD49-4B50-9621-B1CDABCA09A8}" srcOrd="0" destOrd="0" presId="urn:microsoft.com/office/officeart/2005/8/layout/chevron2"/>
    <dgm:cxn modelId="{21715684-ED9D-4BEF-B5E3-8CE0B61948C1}" type="presParOf" srcId="{BE7A6B10-A1CC-42CD-9B5F-C0643D0A62A5}" destId="{AE68A571-2DCF-409B-A96B-D004D287B724}" srcOrd="1" destOrd="0" presId="urn:microsoft.com/office/officeart/2005/8/layout/chevron2"/>
    <dgm:cxn modelId="{4723023F-41FC-48F7-82DB-7BBBEA6DBE73}" type="presParOf" srcId="{C8361155-1E2B-4872-AB59-828F82BA5551}" destId="{3485CB57-1015-4FFD-8FB6-10E3838483A3}" srcOrd="1" destOrd="0" presId="urn:microsoft.com/office/officeart/2005/8/layout/chevron2"/>
    <dgm:cxn modelId="{B00A0D4F-896B-4D9E-8EB2-72085F2AE76D}" type="presParOf" srcId="{C8361155-1E2B-4872-AB59-828F82BA5551}" destId="{1B75DE04-1A69-4C6D-9CB7-824DB96050E1}" srcOrd="2" destOrd="0" presId="urn:microsoft.com/office/officeart/2005/8/layout/chevron2"/>
    <dgm:cxn modelId="{7DE2A452-6203-4811-846B-79C6A3E8FED1}" type="presParOf" srcId="{1B75DE04-1A69-4C6D-9CB7-824DB96050E1}" destId="{667626AB-690C-4D8B-943F-8C88383F0CBB}" srcOrd="0" destOrd="0" presId="urn:microsoft.com/office/officeart/2005/8/layout/chevron2"/>
    <dgm:cxn modelId="{D9D3B214-5866-4EF6-9A79-DFFB0000C660}" type="presParOf" srcId="{1B75DE04-1A69-4C6D-9CB7-824DB96050E1}" destId="{926430C0-43FE-46F6-8640-E793546CACB7}" srcOrd="1" destOrd="0" presId="urn:microsoft.com/office/officeart/2005/8/layout/chevron2"/>
    <dgm:cxn modelId="{B21B0469-B153-43CF-8CF9-C78AD7122D53}" type="presParOf" srcId="{C8361155-1E2B-4872-AB59-828F82BA5551}" destId="{E2267D0F-AB9F-41B1-BE47-3C3B8BEE614F}" srcOrd="3" destOrd="0" presId="urn:microsoft.com/office/officeart/2005/8/layout/chevron2"/>
    <dgm:cxn modelId="{47F4E427-5A26-48D6-8357-B7681397C323}" type="presParOf" srcId="{C8361155-1E2B-4872-AB59-828F82BA5551}" destId="{40032097-4F92-4AC4-820F-E0C6F60BD4D4}" srcOrd="4" destOrd="0" presId="urn:microsoft.com/office/officeart/2005/8/layout/chevron2"/>
    <dgm:cxn modelId="{056CD06B-D10D-4BA4-89E5-D3A72897086D}" type="presParOf" srcId="{40032097-4F92-4AC4-820F-E0C6F60BD4D4}" destId="{6E9D03D9-2A63-4B55-B6C0-7F3AD7DFD704}" srcOrd="0" destOrd="0" presId="urn:microsoft.com/office/officeart/2005/8/layout/chevron2"/>
    <dgm:cxn modelId="{61C2934C-4839-4015-B32C-625B2514CA3F}" type="presParOf" srcId="{40032097-4F92-4AC4-820F-E0C6F60BD4D4}" destId="{D61EC76B-F64B-472F-BDE7-64C60FF752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E65115-FB19-4E46-B309-48ED2BCBE826}" type="doc">
      <dgm:prSet loTypeId="urn:microsoft.com/office/officeart/2005/8/layout/targe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F222451-CEC0-41AF-B3C0-BA9A28AB9AA5}">
      <dgm:prSet phldrT="[Tekst]" custT="1"/>
      <dgm:spPr/>
      <dgm:t>
        <a:bodyPr/>
        <a:lstStyle/>
        <a:p>
          <a:pPr algn="ctr"/>
          <a:r>
            <a:rPr lang="pl-PL" sz="1800" b="1" dirty="0" smtClean="0"/>
            <a:t>Przygotowanie pedagogiczne do nauczania języka obcego</a:t>
          </a:r>
          <a:endParaRPr lang="pl-PL" sz="1800" b="1" dirty="0"/>
        </a:p>
      </dgm:t>
    </dgm:pt>
    <dgm:pt modelId="{D86B2629-8E31-432F-AAB6-97F4A624A908}" type="parTrans" cxnId="{9CD84C46-5C9E-443F-9C34-B7F632750741}">
      <dgm:prSet/>
      <dgm:spPr/>
      <dgm:t>
        <a:bodyPr/>
        <a:lstStyle/>
        <a:p>
          <a:endParaRPr lang="pl-PL"/>
        </a:p>
      </dgm:t>
    </dgm:pt>
    <dgm:pt modelId="{A60BBD82-34BB-43A0-958E-0E9295355B65}" type="sibTrans" cxnId="{9CD84C46-5C9E-443F-9C34-B7F632750741}">
      <dgm:prSet/>
      <dgm:spPr/>
      <dgm:t>
        <a:bodyPr/>
        <a:lstStyle/>
        <a:p>
          <a:endParaRPr lang="pl-PL"/>
        </a:p>
      </dgm:t>
    </dgm:pt>
    <dgm:pt modelId="{60C2C19D-2101-494E-BC7E-AE0AE92377C5}">
      <dgm:prSet phldrT="[Tekst]"/>
      <dgm:spPr/>
      <dgm:t>
        <a:bodyPr/>
        <a:lstStyle/>
        <a:p>
          <a:r>
            <a:rPr lang="pl-PL" b="1" dirty="0" smtClean="0"/>
            <a:t>Administracja rządowa i samorządowa z elementami logistyki, transportu i spedycji</a:t>
          </a:r>
          <a:endParaRPr lang="pl-PL" b="1" dirty="0"/>
        </a:p>
      </dgm:t>
    </dgm:pt>
    <dgm:pt modelId="{4C6CF19F-232C-45ED-9051-E6CDA521987C}" type="parTrans" cxnId="{09EC1C7A-DF04-4778-ACEC-E7970FC24F7F}">
      <dgm:prSet/>
      <dgm:spPr/>
      <dgm:t>
        <a:bodyPr/>
        <a:lstStyle/>
        <a:p>
          <a:endParaRPr lang="pl-PL"/>
        </a:p>
      </dgm:t>
    </dgm:pt>
    <dgm:pt modelId="{5BCE62F1-11AB-49C6-8059-99A64518EB33}" type="sibTrans" cxnId="{09EC1C7A-DF04-4778-ACEC-E7970FC24F7F}">
      <dgm:prSet/>
      <dgm:spPr/>
      <dgm:t>
        <a:bodyPr/>
        <a:lstStyle/>
        <a:p>
          <a:endParaRPr lang="pl-PL"/>
        </a:p>
      </dgm:t>
    </dgm:pt>
    <dgm:pt modelId="{E6D19423-F24B-485A-80A6-BF9BFF5A29AF}">
      <dgm:prSet phldrT="[Tekst]"/>
      <dgm:spPr/>
      <dgm:t>
        <a:bodyPr/>
        <a:lstStyle/>
        <a:p>
          <a:r>
            <a:rPr lang="pl-PL" b="1" dirty="0" smtClean="0"/>
            <a:t>Edukacja, rewalidacja i wspomaganie osób z autyzmem i zespołem </a:t>
          </a:r>
          <a:r>
            <a:rPr lang="pl-PL" b="1" dirty="0" err="1" smtClean="0"/>
            <a:t>Aspergera</a:t>
          </a:r>
          <a:r>
            <a:rPr lang="pl-PL" b="1" dirty="0" smtClean="0"/>
            <a:t> </a:t>
          </a:r>
          <a:endParaRPr lang="pl-PL" b="1" dirty="0"/>
        </a:p>
      </dgm:t>
    </dgm:pt>
    <dgm:pt modelId="{9D250BFD-606B-453E-A56B-12812AAB443A}" type="parTrans" cxnId="{F43B11FC-FC75-4C5C-BF84-773A26308A8D}">
      <dgm:prSet/>
      <dgm:spPr/>
      <dgm:t>
        <a:bodyPr/>
        <a:lstStyle/>
        <a:p>
          <a:endParaRPr lang="pl-PL"/>
        </a:p>
      </dgm:t>
    </dgm:pt>
    <dgm:pt modelId="{45BA815D-DEF7-4D90-9B4B-C2BD32206A13}" type="sibTrans" cxnId="{F43B11FC-FC75-4C5C-BF84-773A26308A8D}">
      <dgm:prSet/>
      <dgm:spPr/>
      <dgm:t>
        <a:bodyPr/>
        <a:lstStyle/>
        <a:p>
          <a:endParaRPr lang="pl-PL"/>
        </a:p>
      </dgm:t>
    </dgm:pt>
    <dgm:pt modelId="{C1BE8EBF-25F7-4198-A2BE-5AA1F1379F3A}">
      <dgm:prSet phldrT="[Tekst]"/>
      <dgm:spPr/>
      <dgm:t>
        <a:bodyPr/>
        <a:lstStyle/>
        <a:p>
          <a:r>
            <a:rPr lang="pl-PL" b="1" dirty="0" smtClean="0"/>
            <a:t>Przygotowanie pedagogiczne</a:t>
          </a:r>
          <a:endParaRPr lang="pl-PL" b="1" dirty="0"/>
        </a:p>
      </dgm:t>
    </dgm:pt>
    <dgm:pt modelId="{3FD81306-F3D4-4D69-BB21-7295BE1C5DD4}" type="parTrans" cxnId="{13F2FB07-DEDA-4521-ABA9-BA6ACEE8F083}">
      <dgm:prSet/>
      <dgm:spPr/>
    </dgm:pt>
    <dgm:pt modelId="{ABB5296C-477F-40D1-A676-CA119B4191CC}" type="sibTrans" cxnId="{13F2FB07-DEDA-4521-ABA9-BA6ACEE8F083}">
      <dgm:prSet/>
      <dgm:spPr/>
    </dgm:pt>
    <dgm:pt modelId="{1AB006D3-8BB9-42F5-B08C-95681526667E}" type="pres">
      <dgm:prSet presAssocID="{4EE65115-FB19-4E46-B309-48ED2BCBE8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9A7646-96D9-427F-9737-58A039EE7A2D}" type="pres">
      <dgm:prSet presAssocID="{5F222451-CEC0-41AF-B3C0-BA9A28AB9AA5}" presName="circle1" presStyleLbl="node1" presStyleIdx="0" presStyleCnt="4"/>
      <dgm:spPr/>
    </dgm:pt>
    <dgm:pt modelId="{A290CAFA-4B0E-4CF4-B329-99B39514FBD8}" type="pres">
      <dgm:prSet presAssocID="{5F222451-CEC0-41AF-B3C0-BA9A28AB9AA5}" presName="space" presStyleCnt="0"/>
      <dgm:spPr/>
    </dgm:pt>
    <dgm:pt modelId="{E5759543-5665-4A57-B61B-679E2E934B4E}" type="pres">
      <dgm:prSet presAssocID="{5F222451-CEC0-41AF-B3C0-BA9A28AB9AA5}" presName="rect1" presStyleLbl="alignAcc1" presStyleIdx="0" presStyleCnt="4" custScaleX="100000" custLinFactNeighborX="577" custLinFactNeighborY="1697"/>
      <dgm:spPr/>
      <dgm:t>
        <a:bodyPr/>
        <a:lstStyle/>
        <a:p>
          <a:endParaRPr lang="pl-PL"/>
        </a:p>
      </dgm:t>
    </dgm:pt>
    <dgm:pt modelId="{3E197DBB-30B1-4FA2-9243-4A81EE776CE3}" type="pres">
      <dgm:prSet presAssocID="{60C2C19D-2101-494E-BC7E-AE0AE92377C5}" presName="vertSpace2" presStyleLbl="node1" presStyleIdx="0" presStyleCnt="4"/>
      <dgm:spPr/>
    </dgm:pt>
    <dgm:pt modelId="{93B3A768-C72A-457F-B627-17CA9145221A}" type="pres">
      <dgm:prSet presAssocID="{60C2C19D-2101-494E-BC7E-AE0AE92377C5}" presName="circle2" presStyleLbl="node1" presStyleIdx="1" presStyleCnt="4"/>
      <dgm:spPr/>
    </dgm:pt>
    <dgm:pt modelId="{0BF44B0A-3147-4F66-A6A2-D3BCA4F324F9}" type="pres">
      <dgm:prSet presAssocID="{60C2C19D-2101-494E-BC7E-AE0AE92377C5}" presName="rect2" presStyleLbl="alignAcc1" presStyleIdx="1" presStyleCnt="4"/>
      <dgm:spPr/>
      <dgm:t>
        <a:bodyPr/>
        <a:lstStyle/>
        <a:p>
          <a:endParaRPr lang="pl-PL"/>
        </a:p>
      </dgm:t>
    </dgm:pt>
    <dgm:pt modelId="{C2401391-228B-48DF-A4F2-8BD5F017DFCA}" type="pres">
      <dgm:prSet presAssocID="{E6D19423-F24B-485A-80A6-BF9BFF5A29AF}" presName="vertSpace3" presStyleLbl="node1" presStyleIdx="1" presStyleCnt="4"/>
      <dgm:spPr/>
    </dgm:pt>
    <dgm:pt modelId="{08AECF4F-B2F5-4F34-A12B-2B6A80054115}" type="pres">
      <dgm:prSet presAssocID="{E6D19423-F24B-485A-80A6-BF9BFF5A29AF}" presName="circle3" presStyleLbl="node1" presStyleIdx="2" presStyleCnt="4"/>
      <dgm:spPr/>
    </dgm:pt>
    <dgm:pt modelId="{EB388A4B-D5D4-4131-B1D5-0A7C533BBAE0}" type="pres">
      <dgm:prSet presAssocID="{E6D19423-F24B-485A-80A6-BF9BFF5A29AF}" presName="rect3" presStyleLbl="alignAcc1" presStyleIdx="2" presStyleCnt="4"/>
      <dgm:spPr/>
      <dgm:t>
        <a:bodyPr/>
        <a:lstStyle/>
        <a:p>
          <a:endParaRPr lang="pl-PL"/>
        </a:p>
      </dgm:t>
    </dgm:pt>
    <dgm:pt modelId="{8659AF9E-34DF-4AE7-B086-086C6513B005}" type="pres">
      <dgm:prSet presAssocID="{C1BE8EBF-25F7-4198-A2BE-5AA1F1379F3A}" presName="vertSpace4" presStyleLbl="node1" presStyleIdx="2" presStyleCnt="4"/>
      <dgm:spPr/>
    </dgm:pt>
    <dgm:pt modelId="{E4344C90-F480-48AB-BA76-34ADF9DC0BEF}" type="pres">
      <dgm:prSet presAssocID="{C1BE8EBF-25F7-4198-A2BE-5AA1F1379F3A}" presName="circle4" presStyleLbl="node1" presStyleIdx="3" presStyleCnt="4"/>
      <dgm:spPr/>
    </dgm:pt>
    <dgm:pt modelId="{7C88F726-08A5-4C80-9833-8358F65EE635}" type="pres">
      <dgm:prSet presAssocID="{C1BE8EBF-25F7-4198-A2BE-5AA1F1379F3A}" presName="rect4" presStyleLbl="alignAcc1" presStyleIdx="3" presStyleCnt="4"/>
      <dgm:spPr/>
      <dgm:t>
        <a:bodyPr/>
        <a:lstStyle/>
        <a:p>
          <a:endParaRPr lang="pl-PL"/>
        </a:p>
      </dgm:t>
    </dgm:pt>
    <dgm:pt modelId="{B0621F16-1352-4204-B9C6-0ED08A45ED98}" type="pres">
      <dgm:prSet presAssocID="{5F222451-CEC0-41AF-B3C0-BA9A28AB9AA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71A717-A213-44C2-99BF-5DCE0B1A4EE4}" type="pres">
      <dgm:prSet presAssocID="{60C2C19D-2101-494E-BC7E-AE0AE92377C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59E923-B96A-4B0A-8C1A-AE8DE771FDC5}" type="pres">
      <dgm:prSet presAssocID="{E6D19423-F24B-485A-80A6-BF9BFF5A29A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CFD20-02D5-4071-ABA6-93D960DA33C1}" type="pres">
      <dgm:prSet presAssocID="{C1BE8EBF-25F7-4198-A2BE-5AA1F1379F3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3F2FB07-DEDA-4521-ABA9-BA6ACEE8F083}" srcId="{4EE65115-FB19-4E46-B309-48ED2BCBE826}" destId="{C1BE8EBF-25F7-4198-A2BE-5AA1F1379F3A}" srcOrd="3" destOrd="0" parTransId="{3FD81306-F3D4-4D69-BB21-7295BE1C5DD4}" sibTransId="{ABB5296C-477F-40D1-A676-CA119B4191CC}"/>
    <dgm:cxn modelId="{E21CF17A-8962-454C-8505-4BF2C43E484B}" type="presOf" srcId="{60C2C19D-2101-494E-BC7E-AE0AE92377C5}" destId="{F271A717-A213-44C2-99BF-5DCE0B1A4EE4}" srcOrd="1" destOrd="0" presId="urn:microsoft.com/office/officeart/2005/8/layout/target3"/>
    <dgm:cxn modelId="{F43B11FC-FC75-4C5C-BF84-773A26308A8D}" srcId="{4EE65115-FB19-4E46-B309-48ED2BCBE826}" destId="{E6D19423-F24B-485A-80A6-BF9BFF5A29AF}" srcOrd="2" destOrd="0" parTransId="{9D250BFD-606B-453E-A56B-12812AAB443A}" sibTransId="{45BA815D-DEF7-4D90-9B4B-C2BD32206A13}"/>
    <dgm:cxn modelId="{16D0416F-E50B-4C24-8679-1183C1B4094F}" type="presOf" srcId="{E6D19423-F24B-485A-80A6-BF9BFF5A29AF}" destId="{EB388A4B-D5D4-4131-B1D5-0A7C533BBAE0}" srcOrd="0" destOrd="0" presId="urn:microsoft.com/office/officeart/2005/8/layout/target3"/>
    <dgm:cxn modelId="{1A7BE6D6-F4DD-49E8-B819-F84A2829ACBF}" type="presOf" srcId="{5F222451-CEC0-41AF-B3C0-BA9A28AB9AA5}" destId="{E5759543-5665-4A57-B61B-679E2E934B4E}" srcOrd="0" destOrd="0" presId="urn:microsoft.com/office/officeart/2005/8/layout/target3"/>
    <dgm:cxn modelId="{EFDC76F1-6AC3-4385-A196-F094E8C798FA}" type="presOf" srcId="{E6D19423-F24B-485A-80A6-BF9BFF5A29AF}" destId="{1159E923-B96A-4B0A-8C1A-AE8DE771FDC5}" srcOrd="1" destOrd="0" presId="urn:microsoft.com/office/officeart/2005/8/layout/target3"/>
    <dgm:cxn modelId="{53AB4302-4FE9-4B2A-A9CC-D5DB37F70F01}" type="presOf" srcId="{4EE65115-FB19-4E46-B309-48ED2BCBE826}" destId="{1AB006D3-8BB9-42F5-B08C-95681526667E}" srcOrd="0" destOrd="0" presId="urn:microsoft.com/office/officeart/2005/8/layout/target3"/>
    <dgm:cxn modelId="{46D8A6FF-D6AD-49EB-9937-1F831B51A8E5}" type="presOf" srcId="{60C2C19D-2101-494E-BC7E-AE0AE92377C5}" destId="{0BF44B0A-3147-4F66-A6A2-D3BCA4F324F9}" srcOrd="0" destOrd="0" presId="urn:microsoft.com/office/officeart/2005/8/layout/target3"/>
    <dgm:cxn modelId="{09EC1C7A-DF04-4778-ACEC-E7970FC24F7F}" srcId="{4EE65115-FB19-4E46-B309-48ED2BCBE826}" destId="{60C2C19D-2101-494E-BC7E-AE0AE92377C5}" srcOrd="1" destOrd="0" parTransId="{4C6CF19F-232C-45ED-9051-E6CDA521987C}" sibTransId="{5BCE62F1-11AB-49C6-8059-99A64518EB33}"/>
    <dgm:cxn modelId="{9CD84C46-5C9E-443F-9C34-B7F632750741}" srcId="{4EE65115-FB19-4E46-B309-48ED2BCBE826}" destId="{5F222451-CEC0-41AF-B3C0-BA9A28AB9AA5}" srcOrd="0" destOrd="0" parTransId="{D86B2629-8E31-432F-AAB6-97F4A624A908}" sibTransId="{A60BBD82-34BB-43A0-958E-0E9295355B65}"/>
    <dgm:cxn modelId="{B427050F-8BF3-4D41-8A8B-DF161DF4E94F}" type="presOf" srcId="{C1BE8EBF-25F7-4198-A2BE-5AA1F1379F3A}" destId="{7D6CFD20-02D5-4071-ABA6-93D960DA33C1}" srcOrd="1" destOrd="0" presId="urn:microsoft.com/office/officeart/2005/8/layout/target3"/>
    <dgm:cxn modelId="{9A830061-1E51-46A3-B185-FDFF3A491CB7}" type="presOf" srcId="{5F222451-CEC0-41AF-B3C0-BA9A28AB9AA5}" destId="{B0621F16-1352-4204-B9C6-0ED08A45ED98}" srcOrd="1" destOrd="0" presId="urn:microsoft.com/office/officeart/2005/8/layout/target3"/>
    <dgm:cxn modelId="{5F7706AC-AF67-49B7-BF18-D4F5BC1F02B9}" type="presOf" srcId="{C1BE8EBF-25F7-4198-A2BE-5AA1F1379F3A}" destId="{7C88F726-08A5-4C80-9833-8358F65EE635}" srcOrd="0" destOrd="0" presId="urn:microsoft.com/office/officeart/2005/8/layout/target3"/>
    <dgm:cxn modelId="{46EAD432-0E9E-4B4A-9279-2B75E761D5C5}" type="presParOf" srcId="{1AB006D3-8BB9-42F5-B08C-95681526667E}" destId="{749A7646-96D9-427F-9737-58A039EE7A2D}" srcOrd="0" destOrd="0" presId="urn:microsoft.com/office/officeart/2005/8/layout/target3"/>
    <dgm:cxn modelId="{EC28AAA4-BC0E-4BCF-B241-1877E4A6F5E6}" type="presParOf" srcId="{1AB006D3-8BB9-42F5-B08C-95681526667E}" destId="{A290CAFA-4B0E-4CF4-B329-99B39514FBD8}" srcOrd="1" destOrd="0" presId="urn:microsoft.com/office/officeart/2005/8/layout/target3"/>
    <dgm:cxn modelId="{EF1C7CE4-9189-4D83-9A83-4EF06902A851}" type="presParOf" srcId="{1AB006D3-8BB9-42F5-B08C-95681526667E}" destId="{E5759543-5665-4A57-B61B-679E2E934B4E}" srcOrd="2" destOrd="0" presId="urn:microsoft.com/office/officeart/2005/8/layout/target3"/>
    <dgm:cxn modelId="{A8CDD6DC-A74F-45B7-A91C-CE1E3EA00EF5}" type="presParOf" srcId="{1AB006D3-8BB9-42F5-B08C-95681526667E}" destId="{3E197DBB-30B1-4FA2-9243-4A81EE776CE3}" srcOrd="3" destOrd="0" presId="urn:microsoft.com/office/officeart/2005/8/layout/target3"/>
    <dgm:cxn modelId="{F2FD2BF5-7792-42C6-BE4E-3C96D27A2948}" type="presParOf" srcId="{1AB006D3-8BB9-42F5-B08C-95681526667E}" destId="{93B3A768-C72A-457F-B627-17CA9145221A}" srcOrd="4" destOrd="0" presId="urn:microsoft.com/office/officeart/2005/8/layout/target3"/>
    <dgm:cxn modelId="{FCC7F810-EA73-47E5-B655-5CADCF426B12}" type="presParOf" srcId="{1AB006D3-8BB9-42F5-B08C-95681526667E}" destId="{0BF44B0A-3147-4F66-A6A2-D3BCA4F324F9}" srcOrd="5" destOrd="0" presId="urn:microsoft.com/office/officeart/2005/8/layout/target3"/>
    <dgm:cxn modelId="{5BC47287-B4F5-4974-85F8-F54B0DAECFC5}" type="presParOf" srcId="{1AB006D3-8BB9-42F5-B08C-95681526667E}" destId="{C2401391-228B-48DF-A4F2-8BD5F017DFCA}" srcOrd="6" destOrd="0" presId="urn:microsoft.com/office/officeart/2005/8/layout/target3"/>
    <dgm:cxn modelId="{F771748E-FE00-4C4B-A695-4A6A0684F9BF}" type="presParOf" srcId="{1AB006D3-8BB9-42F5-B08C-95681526667E}" destId="{08AECF4F-B2F5-4F34-A12B-2B6A80054115}" srcOrd="7" destOrd="0" presId="urn:microsoft.com/office/officeart/2005/8/layout/target3"/>
    <dgm:cxn modelId="{96ED7F42-ABAD-4588-96D8-3F071D0987B6}" type="presParOf" srcId="{1AB006D3-8BB9-42F5-B08C-95681526667E}" destId="{EB388A4B-D5D4-4131-B1D5-0A7C533BBAE0}" srcOrd="8" destOrd="0" presId="urn:microsoft.com/office/officeart/2005/8/layout/target3"/>
    <dgm:cxn modelId="{FC8F0C53-6E5F-415E-9DD7-2276A7169EA9}" type="presParOf" srcId="{1AB006D3-8BB9-42F5-B08C-95681526667E}" destId="{8659AF9E-34DF-4AE7-B086-086C6513B005}" srcOrd="9" destOrd="0" presId="urn:microsoft.com/office/officeart/2005/8/layout/target3"/>
    <dgm:cxn modelId="{56E68756-1A78-4015-B177-59C68070D505}" type="presParOf" srcId="{1AB006D3-8BB9-42F5-B08C-95681526667E}" destId="{E4344C90-F480-48AB-BA76-34ADF9DC0BEF}" srcOrd="10" destOrd="0" presId="urn:microsoft.com/office/officeart/2005/8/layout/target3"/>
    <dgm:cxn modelId="{F6BAEFBC-8E6B-4854-8DB7-E7E4D60298AE}" type="presParOf" srcId="{1AB006D3-8BB9-42F5-B08C-95681526667E}" destId="{7C88F726-08A5-4C80-9833-8358F65EE635}" srcOrd="11" destOrd="0" presId="urn:microsoft.com/office/officeart/2005/8/layout/target3"/>
    <dgm:cxn modelId="{8DFDE757-C008-4929-AABB-94531B854E97}" type="presParOf" srcId="{1AB006D3-8BB9-42F5-B08C-95681526667E}" destId="{B0621F16-1352-4204-B9C6-0ED08A45ED98}" srcOrd="12" destOrd="0" presId="urn:microsoft.com/office/officeart/2005/8/layout/target3"/>
    <dgm:cxn modelId="{6762165A-0B9B-4385-A129-C1BF28D72720}" type="presParOf" srcId="{1AB006D3-8BB9-42F5-B08C-95681526667E}" destId="{F271A717-A213-44C2-99BF-5DCE0B1A4EE4}" srcOrd="13" destOrd="0" presId="urn:microsoft.com/office/officeart/2005/8/layout/target3"/>
    <dgm:cxn modelId="{8041A1EA-F2B4-4E5F-A7E9-E31DA794F897}" type="presParOf" srcId="{1AB006D3-8BB9-42F5-B08C-95681526667E}" destId="{1159E923-B96A-4B0A-8C1A-AE8DE771FDC5}" srcOrd="14" destOrd="0" presId="urn:microsoft.com/office/officeart/2005/8/layout/target3"/>
    <dgm:cxn modelId="{75B0D90E-C708-456D-8510-D01962C7B355}" type="presParOf" srcId="{1AB006D3-8BB9-42F5-B08C-95681526667E}" destId="{7D6CFD20-02D5-4071-ABA6-93D960DA33C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268111-DA94-4BD6-9827-70352690B85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8A15123-83CA-4128-BCF2-B7452306C1A2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Prawo jazdy kat. </a:t>
          </a:r>
          <a:r>
            <a:rPr lang="pl-PL" sz="1600" dirty="0" err="1" smtClean="0">
              <a:solidFill>
                <a:schemeClr val="tx1"/>
              </a:solidFill>
            </a:rPr>
            <a:t>C,CE</a:t>
          </a:r>
          <a:r>
            <a:rPr lang="pl-PL" sz="1600" dirty="0" smtClean="0">
              <a:solidFill>
                <a:schemeClr val="tx1"/>
              </a:solidFill>
            </a:rPr>
            <a:t> i kwalifikacja wstępna przyspieszona </a:t>
          </a:r>
          <a:endParaRPr lang="pl-PL" sz="1600" dirty="0">
            <a:solidFill>
              <a:schemeClr val="tx1"/>
            </a:solidFill>
          </a:endParaRPr>
        </a:p>
      </dgm:t>
    </dgm:pt>
    <dgm:pt modelId="{928A57DA-B1EA-4F47-A1A8-072188E92FA9}" type="parTrans" cxnId="{21717CB9-D379-4196-B5BD-3CFED0CE4CFB}">
      <dgm:prSet/>
      <dgm:spPr/>
      <dgm:t>
        <a:bodyPr/>
        <a:lstStyle/>
        <a:p>
          <a:endParaRPr lang="pl-PL"/>
        </a:p>
      </dgm:t>
    </dgm:pt>
    <dgm:pt modelId="{BD8BF9C2-7616-4E78-B888-77D6CA582000}" type="sibTrans" cxnId="{21717CB9-D379-4196-B5BD-3CFED0CE4CFB}">
      <dgm:prSet/>
      <dgm:spPr/>
      <dgm:t>
        <a:bodyPr/>
        <a:lstStyle/>
        <a:p>
          <a:endParaRPr lang="pl-PL"/>
        </a:p>
      </dgm:t>
    </dgm:pt>
    <dgm:pt modelId="{3A029BC1-3E7B-48DE-A4AF-B131ECC0BDDC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i egzaminy spawalnicze </a:t>
          </a:r>
          <a:endParaRPr lang="pl-PL" sz="1600" dirty="0">
            <a:solidFill>
              <a:schemeClr val="tx1"/>
            </a:solidFill>
          </a:endParaRPr>
        </a:p>
      </dgm:t>
    </dgm:pt>
    <dgm:pt modelId="{40BF6C93-95BF-4DE8-A53F-9430641F16FC}" type="parTrans" cxnId="{33BBB448-D1F9-4FF3-9B91-5B022DBF008B}">
      <dgm:prSet/>
      <dgm:spPr/>
      <dgm:t>
        <a:bodyPr/>
        <a:lstStyle/>
        <a:p>
          <a:endParaRPr lang="pl-PL"/>
        </a:p>
      </dgm:t>
    </dgm:pt>
    <dgm:pt modelId="{6ED85824-FFB5-40CF-87EC-292F49B33BC1}" type="sibTrans" cxnId="{33BBB448-D1F9-4FF3-9B91-5B022DBF008B}">
      <dgm:prSet/>
      <dgm:spPr/>
      <dgm:t>
        <a:bodyPr/>
        <a:lstStyle/>
        <a:p>
          <a:endParaRPr lang="pl-PL"/>
        </a:p>
      </dgm:t>
    </dgm:pt>
    <dgm:pt modelId="{2961B849-46EF-4305-91F6-8969CAEBE06D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kadrowo – płacowe, podatkowo – księgowo – rachunkowe (aktualizujące przepisy) </a:t>
          </a:r>
          <a:endParaRPr lang="pl-PL" sz="1600" dirty="0">
            <a:solidFill>
              <a:schemeClr val="tx1"/>
            </a:solidFill>
          </a:endParaRPr>
        </a:p>
      </dgm:t>
    </dgm:pt>
    <dgm:pt modelId="{1F25852A-7C12-4083-8A93-57BCA18AC7D1}" type="parTrans" cxnId="{E4FBA68C-94CF-47E9-A1D7-06AC8A317B6D}">
      <dgm:prSet/>
      <dgm:spPr/>
      <dgm:t>
        <a:bodyPr/>
        <a:lstStyle/>
        <a:p>
          <a:endParaRPr lang="pl-PL"/>
        </a:p>
      </dgm:t>
    </dgm:pt>
    <dgm:pt modelId="{52F94CF9-14CA-4346-BD60-0AA39AED2098}" type="sibTrans" cxnId="{E4FBA68C-94CF-47E9-A1D7-06AC8A317B6D}">
      <dgm:prSet/>
      <dgm:spPr/>
      <dgm:t>
        <a:bodyPr/>
        <a:lstStyle/>
        <a:p>
          <a:endParaRPr lang="pl-PL"/>
        </a:p>
      </dgm:t>
    </dgm:pt>
    <dgm:pt modelId="{B00186A0-0074-4DE4-8BB4-A29B1B2B80FD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w zakresie cyfrowego wizerunku firmy, wsparcie kompetencji cyfrowych </a:t>
          </a:r>
          <a:endParaRPr lang="pl-PL" sz="1600" dirty="0">
            <a:solidFill>
              <a:schemeClr val="tx1"/>
            </a:solidFill>
          </a:endParaRPr>
        </a:p>
      </dgm:t>
    </dgm:pt>
    <dgm:pt modelId="{24F808E6-B1FB-47DA-B7CA-FCD6F78711E0}" type="parTrans" cxnId="{1BF32DA6-0A44-4B24-B30E-63A81CEA4E45}">
      <dgm:prSet/>
      <dgm:spPr/>
      <dgm:t>
        <a:bodyPr/>
        <a:lstStyle/>
        <a:p>
          <a:endParaRPr lang="pl-PL"/>
        </a:p>
      </dgm:t>
    </dgm:pt>
    <dgm:pt modelId="{8092FBD4-E05A-417F-AC48-BE9FDD42534F}" type="sibTrans" cxnId="{1BF32DA6-0A44-4B24-B30E-63A81CEA4E45}">
      <dgm:prSet/>
      <dgm:spPr/>
      <dgm:t>
        <a:bodyPr/>
        <a:lstStyle/>
        <a:p>
          <a:endParaRPr lang="pl-PL"/>
        </a:p>
      </dgm:t>
    </dgm:pt>
    <dgm:pt modelId="{2D936A46-3C25-4F5A-962D-4BED54078EDB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kosmetyczne </a:t>
          </a:r>
          <a:endParaRPr lang="pl-PL" sz="1600" dirty="0">
            <a:solidFill>
              <a:schemeClr val="tx1"/>
            </a:solidFill>
          </a:endParaRPr>
        </a:p>
      </dgm:t>
    </dgm:pt>
    <dgm:pt modelId="{206A12B1-BDB6-42FA-AF4A-29DEC2C70E91}" type="parTrans" cxnId="{210E609D-F3DF-4692-B202-D1C66568D351}">
      <dgm:prSet/>
      <dgm:spPr/>
      <dgm:t>
        <a:bodyPr/>
        <a:lstStyle/>
        <a:p>
          <a:endParaRPr lang="pl-PL"/>
        </a:p>
      </dgm:t>
    </dgm:pt>
    <dgm:pt modelId="{6A013C51-DB2B-455D-811C-FCB85BB6144C}" type="sibTrans" cxnId="{210E609D-F3DF-4692-B202-D1C66568D351}">
      <dgm:prSet/>
      <dgm:spPr/>
      <dgm:t>
        <a:bodyPr/>
        <a:lstStyle/>
        <a:p>
          <a:endParaRPr lang="pl-PL"/>
        </a:p>
      </dgm:t>
    </dgm:pt>
    <dgm:pt modelId="{87747A50-04B6-4276-BFB5-E47051A59634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Uprawnienia operatorów wózków jezdniowych </a:t>
          </a:r>
          <a:endParaRPr lang="pl-PL" sz="1600" dirty="0">
            <a:solidFill>
              <a:schemeClr val="tx1"/>
            </a:solidFill>
          </a:endParaRPr>
        </a:p>
      </dgm:t>
    </dgm:pt>
    <dgm:pt modelId="{39BC985D-6784-47AC-AC23-EC6F979DCA63}" type="parTrans" cxnId="{A1339165-4F05-4624-B11B-E45B80C1C13A}">
      <dgm:prSet/>
      <dgm:spPr/>
      <dgm:t>
        <a:bodyPr/>
        <a:lstStyle/>
        <a:p>
          <a:endParaRPr lang="pl-PL"/>
        </a:p>
      </dgm:t>
    </dgm:pt>
    <dgm:pt modelId="{EDE32703-F0BD-4920-9F09-68D5DC39645E}" type="sibTrans" cxnId="{A1339165-4F05-4624-B11B-E45B80C1C13A}">
      <dgm:prSet/>
      <dgm:spPr/>
      <dgm:t>
        <a:bodyPr/>
        <a:lstStyle/>
        <a:p>
          <a:endParaRPr lang="pl-PL"/>
        </a:p>
      </dgm:t>
    </dgm:pt>
    <dgm:pt modelId="{034B3CA2-2145-4C9A-8CBB-040F98D7C544}">
      <dgm:prSet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Z pozyskanych środków zawarto łącznie 29 umów z pracodawcami</a:t>
          </a:r>
          <a:br>
            <a:rPr lang="pl-PL" sz="1600" b="1" dirty="0" smtClean="0">
              <a:solidFill>
                <a:schemeClr val="tx1"/>
              </a:solidFill>
            </a:rPr>
          </a:br>
          <a:r>
            <a:rPr lang="pl-PL" sz="1600" b="1" dirty="0" smtClean="0">
              <a:solidFill>
                <a:schemeClr val="tx1"/>
              </a:solidFill>
            </a:rPr>
            <a:t>na 114 osób. Wnioskowane środki przeznaczane były głównie na typowo branżowe szkolenia zawodowe o niżej podanej tematyce:</a:t>
          </a:r>
          <a:endParaRPr lang="pl-PL" sz="1600" dirty="0">
            <a:solidFill>
              <a:schemeClr val="tx1"/>
            </a:solidFill>
          </a:endParaRPr>
        </a:p>
      </dgm:t>
    </dgm:pt>
    <dgm:pt modelId="{1E33695A-8CB3-4EA1-A9C7-32DA856A3DAD}" type="parTrans" cxnId="{36FBBC57-F4D7-4567-9066-12AB2AD8CE34}">
      <dgm:prSet/>
      <dgm:spPr/>
      <dgm:t>
        <a:bodyPr/>
        <a:lstStyle/>
        <a:p>
          <a:endParaRPr lang="pl-PL"/>
        </a:p>
      </dgm:t>
    </dgm:pt>
    <dgm:pt modelId="{E8065E4A-9A43-4963-A555-5C36B87E5348}" type="sibTrans" cxnId="{36FBBC57-F4D7-4567-9066-12AB2AD8CE34}">
      <dgm:prSet/>
      <dgm:spPr/>
      <dgm:t>
        <a:bodyPr/>
        <a:lstStyle/>
        <a:p>
          <a:endParaRPr lang="pl-PL"/>
        </a:p>
      </dgm:t>
    </dgm:pt>
    <dgm:pt modelId="{96402134-C092-4083-A13D-EDC45E0521C1}" type="pres">
      <dgm:prSet presAssocID="{9D268111-DA94-4BD6-9827-70352690B8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17EB3B-EDF2-44D4-B2AE-75306D61D378}" type="pres">
      <dgm:prSet presAssocID="{034B3CA2-2145-4C9A-8CBB-040F98D7C544}" presName="parentLin" presStyleCnt="0"/>
      <dgm:spPr/>
    </dgm:pt>
    <dgm:pt modelId="{4E27AF18-BBF8-4A5C-87CB-60660B7DEC4B}" type="pres">
      <dgm:prSet presAssocID="{034B3CA2-2145-4C9A-8CBB-040F98D7C544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52B77BB4-7AD2-4C38-A3F2-69390298E2B3}" type="pres">
      <dgm:prSet presAssocID="{034B3CA2-2145-4C9A-8CBB-040F98D7C544}" presName="parentText" presStyleLbl="node1" presStyleIdx="0" presStyleCnt="7" custScaleX="159875" custScaleY="22980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629EF5-5D29-4FFA-A582-37B41D014CAF}" type="pres">
      <dgm:prSet presAssocID="{034B3CA2-2145-4C9A-8CBB-040F98D7C544}" presName="negativeSpace" presStyleCnt="0"/>
      <dgm:spPr/>
    </dgm:pt>
    <dgm:pt modelId="{B5C29EB1-69AB-4032-837D-6A77453BE32B}" type="pres">
      <dgm:prSet presAssocID="{034B3CA2-2145-4C9A-8CBB-040F98D7C544}" presName="childText" presStyleLbl="conFgAcc1" presStyleIdx="0" presStyleCnt="7">
        <dgm:presLayoutVars>
          <dgm:bulletEnabled val="1"/>
        </dgm:presLayoutVars>
      </dgm:prSet>
      <dgm:spPr/>
    </dgm:pt>
    <dgm:pt modelId="{A06EF475-B415-42C5-A7EF-C309A4590168}" type="pres">
      <dgm:prSet presAssocID="{E8065E4A-9A43-4963-A555-5C36B87E5348}" presName="spaceBetweenRectangles" presStyleCnt="0"/>
      <dgm:spPr/>
    </dgm:pt>
    <dgm:pt modelId="{990F1FAD-984C-48C2-B25E-D5675889B0E2}" type="pres">
      <dgm:prSet presAssocID="{88A15123-83CA-4128-BCF2-B7452306C1A2}" presName="parentLin" presStyleCnt="0"/>
      <dgm:spPr/>
    </dgm:pt>
    <dgm:pt modelId="{0A09F5EA-0823-45C4-B66D-3C8238CEA53B}" type="pres">
      <dgm:prSet presAssocID="{88A15123-83CA-4128-BCF2-B7452306C1A2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49FBA89D-BEA5-431B-8B74-A6520F683F5C}" type="pres">
      <dgm:prSet presAssocID="{88A15123-83CA-4128-BCF2-B7452306C1A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5371D4-DCCD-48E2-AF3D-3A2CC76EAD43}" type="pres">
      <dgm:prSet presAssocID="{88A15123-83CA-4128-BCF2-B7452306C1A2}" presName="negativeSpace" presStyleCnt="0"/>
      <dgm:spPr/>
    </dgm:pt>
    <dgm:pt modelId="{0C661B71-4094-449E-8280-72159146CE4D}" type="pres">
      <dgm:prSet presAssocID="{88A15123-83CA-4128-BCF2-B7452306C1A2}" presName="childText" presStyleLbl="conFgAcc1" presStyleIdx="1" presStyleCnt="7">
        <dgm:presLayoutVars>
          <dgm:bulletEnabled val="1"/>
        </dgm:presLayoutVars>
      </dgm:prSet>
      <dgm:spPr/>
    </dgm:pt>
    <dgm:pt modelId="{4A0CA909-5E6A-4D85-8A6A-25666539E450}" type="pres">
      <dgm:prSet presAssocID="{BD8BF9C2-7616-4E78-B888-77D6CA582000}" presName="spaceBetweenRectangles" presStyleCnt="0"/>
      <dgm:spPr/>
    </dgm:pt>
    <dgm:pt modelId="{33DD1CDD-9D78-48CB-88B9-F0F6C7F1F810}" type="pres">
      <dgm:prSet presAssocID="{3A029BC1-3E7B-48DE-A4AF-B131ECC0BDDC}" presName="parentLin" presStyleCnt="0"/>
      <dgm:spPr/>
    </dgm:pt>
    <dgm:pt modelId="{A21DC489-8F0B-4ADC-BC86-0CF342870CA3}" type="pres">
      <dgm:prSet presAssocID="{3A029BC1-3E7B-48DE-A4AF-B131ECC0BDDC}" presName="parentLeftMargin" presStyleLbl="node1" presStyleIdx="1" presStyleCnt="7"/>
      <dgm:spPr/>
      <dgm:t>
        <a:bodyPr/>
        <a:lstStyle/>
        <a:p>
          <a:endParaRPr lang="pl-PL"/>
        </a:p>
      </dgm:t>
    </dgm:pt>
    <dgm:pt modelId="{BCBA78F0-4AB0-43CC-9228-BF51196B4091}" type="pres">
      <dgm:prSet presAssocID="{3A029BC1-3E7B-48DE-A4AF-B131ECC0BDD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FBD389-2674-4B6E-B15A-5C5656CE9888}" type="pres">
      <dgm:prSet presAssocID="{3A029BC1-3E7B-48DE-A4AF-B131ECC0BDDC}" presName="negativeSpace" presStyleCnt="0"/>
      <dgm:spPr/>
    </dgm:pt>
    <dgm:pt modelId="{213D050E-D7F3-4D19-9BF2-746D0DF25E10}" type="pres">
      <dgm:prSet presAssocID="{3A029BC1-3E7B-48DE-A4AF-B131ECC0BDDC}" presName="childText" presStyleLbl="conFgAcc1" presStyleIdx="2" presStyleCnt="7">
        <dgm:presLayoutVars>
          <dgm:bulletEnabled val="1"/>
        </dgm:presLayoutVars>
      </dgm:prSet>
      <dgm:spPr/>
    </dgm:pt>
    <dgm:pt modelId="{60E50371-EC2B-4FAC-B131-B16739554930}" type="pres">
      <dgm:prSet presAssocID="{6ED85824-FFB5-40CF-87EC-292F49B33BC1}" presName="spaceBetweenRectangles" presStyleCnt="0"/>
      <dgm:spPr/>
    </dgm:pt>
    <dgm:pt modelId="{6795F885-B7B7-4FAD-85A2-C7966E09F1B4}" type="pres">
      <dgm:prSet presAssocID="{B00186A0-0074-4DE4-8BB4-A29B1B2B80FD}" presName="parentLin" presStyleCnt="0"/>
      <dgm:spPr/>
    </dgm:pt>
    <dgm:pt modelId="{D9BE0D2A-E7E2-42D3-9777-45B262A31069}" type="pres">
      <dgm:prSet presAssocID="{B00186A0-0074-4DE4-8BB4-A29B1B2B80FD}" presName="parentLeftMargin" presStyleLbl="node1" presStyleIdx="2" presStyleCnt="7"/>
      <dgm:spPr/>
      <dgm:t>
        <a:bodyPr/>
        <a:lstStyle/>
        <a:p>
          <a:endParaRPr lang="pl-PL"/>
        </a:p>
      </dgm:t>
    </dgm:pt>
    <dgm:pt modelId="{FD2EBF6B-76B3-4BE6-944E-2522D11AAE7F}" type="pres">
      <dgm:prSet presAssocID="{B00186A0-0074-4DE4-8BB4-A29B1B2B80F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83CB23-CEA5-4B60-BC50-2F19DE53E87E}" type="pres">
      <dgm:prSet presAssocID="{B00186A0-0074-4DE4-8BB4-A29B1B2B80FD}" presName="negativeSpace" presStyleCnt="0"/>
      <dgm:spPr/>
    </dgm:pt>
    <dgm:pt modelId="{77759623-E108-4ECE-A6EB-FF47E3256CFD}" type="pres">
      <dgm:prSet presAssocID="{B00186A0-0074-4DE4-8BB4-A29B1B2B80FD}" presName="childText" presStyleLbl="conFgAcc1" presStyleIdx="3" presStyleCnt="7">
        <dgm:presLayoutVars>
          <dgm:bulletEnabled val="1"/>
        </dgm:presLayoutVars>
      </dgm:prSet>
      <dgm:spPr/>
    </dgm:pt>
    <dgm:pt modelId="{F092D09C-3F8F-4348-B989-24EDD012C0A6}" type="pres">
      <dgm:prSet presAssocID="{8092FBD4-E05A-417F-AC48-BE9FDD42534F}" presName="spaceBetweenRectangles" presStyleCnt="0"/>
      <dgm:spPr/>
    </dgm:pt>
    <dgm:pt modelId="{55AF476F-999D-480A-9953-7482DEB3EB00}" type="pres">
      <dgm:prSet presAssocID="{2961B849-46EF-4305-91F6-8969CAEBE06D}" presName="parentLin" presStyleCnt="0"/>
      <dgm:spPr/>
    </dgm:pt>
    <dgm:pt modelId="{F25775FF-E852-44D6-9052-0EA1F6EF4B26}" type="pres">
      <dgm:prSet presAssocID="{2961B849-46EF-4305-91F6-8969CAEBE06D}" presName="parentLeftMargin" presStyleLbl="node1" presStyleIdx="3" presStyleCnt="7"/>
      <dgm:spPr/>
      <dgm:t>
        <a:bodyPr/>
        <a:lstStyle/>
        <a:p>
          <a:endParaRPr lang="pl-PL"/>
        </a:p>
      </dgm:t>
    </dgm:pt>
    <dgm:pt modelId="{FBCD84B7-409C-40F1-A095-EE88BF219FDE}" type="pres">
      <dgm:prSet presAssocID="{2961B849-46EF-4305-91F6-8969CAEBE06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9335BC-AC3D-42A2-BDA4-AE498DBE09DF}" type="pres">
      <dgm:prSet presAssocID="{2961B849-46EF-4305-91F6-8969CAEBE06D}" presName="negativeSpace" presStyleCnt="0"/>
      <dgm:spPr/>
    </dgm:pt>
    <dgm:pt modelId="{00B76D07-E4BA-4509-86BA-538D8AAD379B}" type="pres">
      <dgm:prSet presAssocID="{2961B849-46EF-4305-91F6-8969CAEBE06D}" presName="childText" presStyleLbl="conFgAcc1" presStyleIdx="4" presStyleCnt="7">
        <dgm:presLayoutVars>
          <dgm:bulletEnabled val="1"/>
        </dgm:presLayoutVars>
      </dgm:prSet>
      <dgm:spPr/>
    </dgm:pt>
    <dgm:pt modelId="{FFE44156-7EFB-4E64-AA72-44B2B670A6B5}" type="pres">
      <dgm:prSet presAssocID="{52F94CF9-14CA-4346-BD60-0AA39AED2098}" presName="spaceBetweenRectangles" presStyleCnt="0"/>
      <dgm:spPr/>
    </dgm:pt>
    <dgm:pt modelId="{EC768C9A-B3F3-48D3-BB94-E036E85F4DCE}" type="pres">
      <dgm:prSet presAssocID="{2D936A46-3C25-4F5A-962D-4BED54078EDB}" presName="parentLin" presStyleCnt="0"/>
      <dgm:spPr/>
    </dgm:pt>
    <dgm:pt modelId="{1586C144-5FA0-4689-AEEE-0F2860E6C8A6}" type="pres">
      <dgm:prSet presAssocID="{2D936A46-3C25-4F5A-962D-4BED54078EDB}" presName="parentLeftMargin" presStyleLbl="node1" presStyleIdx="4" presStyleCnt="7"/>
      <dgm:spPr/>
      <dgm:t>
        <a:bodyPr/>
        <a:lstStyle/>
        <a:p>
          <a:endParaRPr lang="pl-PL"/>
        </a:p>
      </dgm:t>
    </dgm:pt>
    <dgm:pt modelId="{1F979D73-0EB9-45C2-BBD6-859CAD618739}" type="pres">
      <dgm:prSet presAssocID="{2D936A46-3C25-4F5A-962D-4BED54078ED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ECAEED-C98A-49DB-AAA4-DF7B429C2A93}" type="pres">
      <dgm:prSet presAssocID="{2D936A46-3C25-4F5A-962D-4BED54078EDB}" presName="negativeSpace" presStyleCnt="0"/>
      <dgm:spPr/>
    </dgm:pt>
    <dgm:pt modelId="{48CFD232-F878-4DB8-B36E-1E6B5BF7414F}" type="pres">
      <dgm:prSet presAssocID="{2D936A46-3C25-4F5A-962D-4BED54078EDB}" presName="childText" presStyleLbl="conFgAcc1" presStyleIdx="5" presStyleCnt="7">
        <dgm:presLayoutVars>
          <dgm:bulletEnabled val="1"/>
        </dgm:presLayoutVars>
      </dgm:prSet>
      <dgm:spPr/>
    </dgm:pt>
    <dgm:pt modelId="{BAF0C142-DA00-4995-B580-95BB99714ECE}" type="pres">
      <dgm:prSet presAssocID="{6A013C51-DB2B-455D-811C-FCB85BB6144C}" presName="spaceBetweenRectangles" presStyleCnt="0"/>
      <dgm:spPr/>
    </dgm:pt>
    <dgm:pt modelId="{B4FD19FA-791C-44C0-886D-844F66FF9ECD}" type="pres">
      <dgm:prSet presAssocID="{87747A50-04B6-4276-BFB5-E47051A59634}" presName="parentLin" presStyleCnt="0"/>
      <dgm:spPr/>
    </dgm:pt>
    <dgm:pt modelId="{B4AC91C1-7EDB-47C1-ABC7-FAE62D13DA83}" type="pres">
      <dgm:prSet presAssocID="{87747A50-04B6-4276-BFB5-E47051A59634}" presName="parentLeftMargin" presStyleLbl="node1" presStyleIdx="5" presStyleCnt="7"/>
      <dgm:spPr/>
      <dgm:t>
        <a:bodyPr/>
        <a:lstStyle/>
        <a:p>
          <a:endParaRPr lang="pl-PL"/>
        </a:p>
      </dgm:t>
    </dgm:pt>
    <dgm:pt modelId="{2A5DFBAA-13C6-49F1-87E2-51D104D1AC34}" type="pres">
      <dgm:prSet presAssocID="{87747A50-04B6-4276-BFB5-E47051A5963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ACFEEB-0CA3-41CD-B6E9-B4B0DF7006F6}" type="pres">
      <dgm:prSet presAssocID="{87747A50-04B6-4276-BFB5-E47051A59634}" presName="negativeSpace" presStyleCnt="0"/>
      <dgm:spPr/>
    </dgm:pt>
    <dgm:pt modelId="{2DB90219-28BC-43B8-8873-38C86576BF09}" type="pres">
      <dgm:prSet presAssocID="{87747A50-04B6-4276-BFB5-E47051A5963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84D8FDA-0815-4CEA-824F-9847E4E22B2F}" type="presOf" srcId="{B00186A0-0074-4DE4-8BB4-A29B1B2B80FD}" destId="{D9BE0D2A-E7E2-42D3-9777-45B262A31069}" srcOrd="0" destOrd="0" presId="urn:microsoft.com/office/officeart/2005/8/layout/list1"/>
    <dgm:cxn modelId="{5C8E14DA-7765-4A23-BFDA-80053E90614D}" type="presOf" srcId="{2961B849-46EF-4305-91F6-8969CAEBE06D}" destId="{F25775FF-E852-44D6-9052-0EA1F6EF4B26}" srcOrd="0" destOrd="0" presId="urn:microsoft.com/office/officeart/2005/8/layout/list1"/>
    <dgm:cxn modelId="{A748B299-9D82-4054-9796-07AE142A389F}" type="presOf" srcId="{3A029BC1-3E7B-48DE-A4AF-B131ECC0BDDC}" destId="{BCBA78F0-4AB0-43CC-9228-BF51196B4091}" srcOrd="1" destOrd="0" presId="urn:microsoft.com/office/officeart/2005/8/layout/list1"/>
    <dgm:cxn modelId="{7DEAF018-94D0-453D-87DB-62BE9CDB1FA1}" type="presOf" srcId="{2D936A46-3C25-4F5A-962D-4BED54078EDB}" destId="{1586C144-5FA0-4689-AEEE-0F2860E6C8A6}" srcOrd="0" destOrd="0" presId="urn:microsoft.com/office/officeart/2005/8/layout/list1"/>
    <dgm:cxn modelId="{C06064C4-DC41-490C-B7DC-B55037184DCC}" type="presOf" srcId="{87747A50-04B6-4276-BFB5-E47051A59634}" destId="{B4AC91C1-7EDB-47C1-ABC7-FAE62D13DA83}" srcOrd="0" destOrd="0" presId="urn:microsoft.com/office/officeart/2005/8/layout/list1"/>
    <dgm:cxn modelId="{AA4CA42F-FCCC-4FE7-98E6-A6D6497DA62D}" type="presOf" srcId="{034B3CA2-2145-4C9A-8CBB-040F98D7C544}" destId="{52B77BB4-7AD2-4C38-A3F2-69390298E2B3}" srcOrd="1" destOrd="0" presId="urn:microsoft.com/office/officeart/2005/8/layout/list1"/>
    <dgm:cxn modelId="{210E609D-F3DF-4692-B202-D1C66568D351}" srcId="{9D268111-DA94-4BD6-9827-70352690B850}" destId="{2D936A46-3C25-4F5A-962D-4BED54078EDB}" srcOrd="5" destOrd="0" parTransId="{206A12B1-BDB6-42FA-AF4A-29DEC2C70E91}" sibTransId="{6A013C51-DB2B-455D-811C-FCB85BB6144C}"/>
    <dgm:cxn modelId="{FF135C26-ED81-4F0C-9BCB-18971B0C7107}" type="presOf" srcId="{9D268111-DA94-4BD6-9827-70352690B850}" destId="{96402134-C092-4083-A13D-EDC45E0521C1}" srcOrd="0" destOrd="0" presId="urn:microsoft.com/office/officeart/2005/8/layout/list1"/>
    <dgm:cxn modelId="{E4FBA68C-94CF-47E9-A1D7-06AC8A317B6D}" srcId="{9D268111-DA94-4BD6-9827-70352690B850}" destId="{2961B849-46EF-4305-91F6-8969CAEBE06D}" srcOrd="4" destOrd="0" parTransId="{1F25852A-7C12-4083-8A93-57BCA18AC7D1}" sibTransId="{52F94CF9-14CA-4346-BD60-0AA39AED2098}"/>
    <dgm:cxn modelId="{D152CF92-6B29-43B3-84E8-BB7BDF6D6AA2}" type="presOf" srcId="{88A15123-83CA-4128-BCF2-B7452306C1A2}" destId="{0A09F5EA-0823-45C4-B66D-3C8238CEA53B}" srcOrd="0" destOrd="0" presId="urn:microsoft.com/office/officeart/2005/8/layout/list1"/>
    <dgm:cxn modelId="{E341D11B-1420-40E6-A37E-7D8C5D78BFE4}" type="presOf" srcId="{2D936A46-3C25-4F5A-962D-4BED54078EDB}" destId="{1F979D73-0EB9-45C2-BBD6-859CAD618739}" srcOrd="1" destOrd="0" presId="urn:microsoft.com/office/officeart/2005/8/layout/list1"/>
    <dgm:cxn modelId="{FFCD4602-60F3-4F31-A7E7-CF6837FBA930}" type="presOf" srcId="{87747A50-04B6-4276-BFB5-E47051A59634}" destId="{2A5DFBAA-13C6-49F1-87E2-51D104D1AC34}" srcOrd="1" destOrd="0" presId="urn:microsoft.com/office/officeart/2005/8/layout/list1"/>
    <dgm:cxn modelId="{18F822B7-A71F-42B8-86A5-86A7FA134A22}" type="presOf" srcId="{B00186A0-0074-4DE4-8BB4-A29B1B2B80FD}" destId="{FD2EBF6B-76B3-4BE6-944E-2522D11AAE7F}" srcOrd="1" destOrd="0" presId="urn:microsoft.com/office/officeart/2005/8/layout/list1"/>
    <dgm:cxn modelId="{1BF32DA6-0A44-4B24-B30E-63A81CEA4E45}" srcId="{9D268111-DA94-4BD6-9827-70352690B850}" destId="{B00186A0-0074-4DE4-8BB4-A29B1B2B80FD}" srcOrd="3" destOrd="0" parTransId="{24F808E6-B1FB-47DA-B7CA-FCD6F78711E0}" sibTransId="{8092FBD4-E05A-417F-AC48-BE9FDD42534F}"/>
    <dgm:cxn modelId="{B9844FB0-47B7-48F5-9DA7-1F7F1C78FBD9}" type="presOf" srcId="{034B3CA2-2145-4C9A-8CBB-040F98D7C544}" destId="{4E27AF18-BBF8-4A5C-87CB-60660B7DEC4B}" srcOrd="0" destOrd="0" presId="urn:microsoft.com/office/officeart/2005/8/layout/list1"/>
    <dgm:cxn modelId="{4D0B44D2-2670-490F-90A0-D5D9251E81B2}" type="presOf" srcId="{2961B849-46EF-4305-91F6-8969CAEBE06D}" destId="{FBCD84B7-409C-40F1-A095-EE88BF219FDE}" srcOrd="1" destOrd="0" presId="urn:microsoft.com/office/officeart/2005/8/layout/list1"/>
    <dgm:cxn modelId="{A1339165-4F05-4624-B11B-E45B80C1C13A}" srcId="{9D268111-DA94-4BD6-9827-70352690B850}" destId="{87747A50-04B6-4276-BFB5-E47051A59634}" srcOrd="6" destOrd="0" parTransId="{39BC985D-6784-47AC-AC23-EC6F979DCA63}" sibTransId="{EDE32703-F0BD-4920-9F09-68D5DC39645E}"/>
    <dgm:cxn modelId="{33BBB448-D1F9-4FF3-9B91-5B022DBF008B}" srcId="{9D268111-DA94-4BD6-9827-70352690B850}" destId="{3A029BC1-3E7B-48DE-A4AF-B131ECC0BDDC}" srcOrd="2" destOrd="0" parTransId="{40BF6C93-95BF-4DE8-A53F-9430641F16FC}" sibTransId="{6ED85824-FFB5-40CF-87EC-292F49B33BC1}"/>
    <dgm:cxn modelId="{21717CB9-D379-4196-B5BD-3CFED0CE4CFB}" srcId="{9D268111-DA94-4BD6-9827-70352690B850}" destId="{88A15123-83CA-4128-BCF2-B7452306C1A2}" srcOrd="1" destOrd="0" parTransId="{928A57DA-B1EA-4F47-A1A8-072188E92FA9}" sibTransId="{BD8BF9C2-7616-4E78-B888-77D6CA582000}"/>
    <dgm:cxn modelId="{36FBBC57-F4D7-4567-9066-12AB2AD8CE34}" srcId="{9D268111-DA94-4BD6-9827-70352690B850}" destId="{034B3CA2-2145-4C9A-8CBB-040F98D7C544}" srcOrd="0" destOrd="0" parTransId="{1E33695A-8CB3-4EA1-A9C7-32DA856A3DAD}" sibTransId="{E8065E4A-9A43-4963-A555-5C36B87E5348}"/>
    <dgm:cxn modelId="{C6B38142-E90B-44C8-8A1C-E3D509AE25D0}" type="presOf" srcId="{88A15123-83CA-4128-BCF2-B7452306C1A2}" destId="{49FBA89D-BEA5-431B-8B74-A6520F683F5C}" srcOrd="1" destOrd="0" presId="urn:microsoft.com/office/officeart/2005/8/layout/list1"/>
    <dgm:cxn modelId="{B8E290F5-8769-4247-973A-46A3A8884A24}" type="presOf" srcId="{3A029BC1-3E7B-48DE-A4AF-B131ECC0BDDC}" destId="{A21DC489-8F0B-4ADC-BC86-0CF342870CA3}" srcOrd="0" destOrd="0" presId="urn:microsoft.com/office/officeart/2005/8/layout/list1"/>
    <dgm:cxn modelId="{6AA8D2F3-CF65-4AC2-8E97-E07AC944E93A}" type="presParOf" srcId="{96402134-C092-4083-A13D-EDC45E0521C1}" destId="{6017EB3B-EDF2-44D4-B2AE-75306D61D378}" srcOrd="0" destOrd="0" presId="urn:microsoft.com/office/officeart/2005/8/layout/list1"/>
    <dgm:cxn modelId="{613CCB14-0776-4E94-9E87-EAD55EC41858}" type="presParOf" srcId="{6017EB3B-EDF2-44D4-B2AE-75306D61D378}" destId="{4E27AF18-BBF8-4A5C-87CB-60660B7DEC4B}" srcOrd="0" destOrd="0" presId="urn:microsoft.com/office/officeart/2005/8/layout/list1"/>
    <dgm:cxn modelId="{523196C9-D50E-4B0F-8ACB-67F7C6BAAF61}" type="presParOf" srcId="{6017EB3B-EDF2-44D4-B2AE-75306D61D378}" destId="{52B77BB4-7AD2-4C38-A3F2-69390298E2B3}" srcOrd="1" destOrd="0" presId="urn:microsoft.com/office/officeart/2005/8/layout/list1"/>
    <dgm:cxn modelId="{2A82AA39-8780-4071-A4CA-4C409D632884}" type="presParOf" srcId="{96402134-C092-4083-A13D-EDC45E0521C1}" destId="{A3629EF5-5D29-4FFA-A582-37B41D014CAF}" srcOrd="1" destOrd="0" presId="urn:microsoft.com/office/officeart/2005/8/layout/list1"/>
    <dgm:cxn modelId="{809C4320-3742-41AC-A6B5-03EAD4CE431B}" type="presParOf" srcId="{96402134-C092-4083-A13D-EDC45E0521C1}" destId="{B5C29EB1-69AB-4032-837D-6A77453BE32B}" srcOrd="2" destOrd="0" presId="urn:microsoft.com/office/officeart/2005/8/layout/list1"/>
    <dgm:cxn modelId="{E70877AE-1D0B-45D0-8E68-E5915FE90D8E}" type="presParOf" srcId="{96402134-C092-4083-A13D-EDC45E0521C1}" destId="{A06EF475-B415-42C5-A7EF-C309A4590168}" srcOrd="3" destOrd="0" presId="urn:microsoft.com/office/officeart/2005/8/layout/list1"/>
    <dgm:cxn modelId="{87CA6980-A2C7-4CBC-95A3-A6EEA21FC18A}" type="presParOf" srcId="{96402134-C092-4083-A13D-EDC45E0521C1}" destId="{990F1FAD-984C-48C2-B25E-D5675889B0E2}" srcOrd="4" destOrd="0" presId="urn:microsoft.com/office/officeart/2005/8/layout/list1"/>
    <dgm:cxn modelId="{DFA17F09-C5A6-4B70-93DD-C5ACC3C9D7F9}" type="presParOf" srcId="{990F1FAD-984C-48C2-B25E-D5675889B0E2}" destId="{0A09F5EA-0823-45C4-B66D-3C8238CEA53B}" srcOrd="0" destOrd="0" presId="urn:microsoft.com/office/officeart/2005/8/layout/list1"/>
    <dgm:cxn modelId="{0EEEC0A7-9A5D-4096-8CF4-795A14985783}" type="presParOf" srcId="{990F1FAD-984C-48C2-B25E-D5675889B0E2}" destId="{49FBA89D-BEA5-431B-8B74-A6520F683F5C}" srcOrd="1" destOrd="0" presId="urn:microsoft.com/office/officeart/2005/8/layout/list1"/>
    <dgm:cxn modelId="{47098C94-A8D2-47DE-B892-06ADD4DFD780}" type="presParOf" srcId="{96402134-C092-4083-A13D-EDC45E0521C1}" destId="{EC5371D4-DCCD-48E2-AF3D-3A2CC76EAD43}" srcOrd="5" destOrd="0" presId="urn:microsoft.com/office/officeart/2005/8/layout/list1"/>
    <dgm:cxn modelId="{7F2E3597-5A6D-4F44-9668-0A2FA0E93F31}" type="presParOf" srcId="{96402134-C092-4083-A13D-EDC45E0521C1}" destId="{0C661B71-4094-449E-8280-72159146CE4D}" srcOrd="6" destOrd="0" presId="urn:microsoft.com/office/officeart/2005/8/layout/list1"/>
    <dgm:cxn modelId="{042FDC58-E7C4-4BEF-B9B9-6D8D2724371F}" type="presParOf" srcId="{96402134-C092-4083-A13D-EDC45E0521C1}" destId="{4A0CA909-5E6A-4D85-8A6A-25666539E450}" srcOrd="7" destOrd="0" presId="urn:microsoft.com/office/officeart/2005/8/layout/list1"/>
    <dgm:cxn modelId="{A9148C92-F50A-47C8-9ADF-6686470E7E52}" type="presParOf" srcId="{96402134-C092-4083-A13D-EDC45E0521C1}" destId="{33DD1CDD-9D78-48CB-88B9-F0F6C7F1F810}" srcOrd="8" destOrd="0" presId="urn:microsoft.com/office/officeart/2005/8/layout/list1"/>
    <dgm:cxn modelId="{91544753-8AE2-4048-BAC1-A91B40449CB7}" type="presParOf" srcId="{33DD1CDD-9D78-48CB-88B9-F0F6C7F1F810}" destId="{A21DC489-8F0B-4ADC-BC86-0CF342870CA3}" srcOrd="0" destOrd="0" presId="urn:microsoft.com/office/officeart/2005/8/layout/list1"/>
    <dgm:cxn modelId="{92F21162-B62E-425B-97D5-B391F70AEDC6}" type="presParOf" srcId="{33DD1CDD-9D78-48CB-88B9-F0F6C7F1F810}" destId="{BCBA78F0-4AB0-43CC-9228-BF51196B4091}" srcOrd="1" destOrd="0" presId="urn:microsoft.com/office/officeart/2005/8/layout/list1"/>
    <dgm:cxn modelId="{4E59A1D8-E6C8-4A47-A37C-F6D923A977FB}" type="presParOf" srcId="{96402134-C092-4083-A13D-EDC45E0521C1}" destId="{C7FBD389-2674-4B6E-B15A-5C5656CE9888}" srcOrd="9" destOrd="0" presId="urn:microsoft.com/office/officeart/2005/8/layout/list1"/>
    <dgm:cxn modelId="{80F3B064-8010-47AA-BB08-2B7C0BDC136C}" type="presParOf" srcId="{96402134-C092-4083-A13D-EDC45E0521C1}" destId="{213D050E-D7F3-4D19-9BF2-746D0DF25E10}" srcOrd="10" destOrd="0" presId="urn:microsoft.com/office/officeart/2005/8/layout/list1"/>
    <dgm:cxn modelId="{24637095-7843-4DC5-AD4E-C2DE7F34CDA0}" type="presParOf" srcId="{96402134-C092-4083-A13D-EDC45E0521C1}" destId="{60E50371-EC2B-4FAC-B131-B16739554930}" srcOrd="11" destOrd="0" presId="urn:microsoft.com/office/officeart/2005/8/layout/list1"/>
    <dgm:cxn modelId="{1F47D95C-0A04-465B-AF2D-04C64A016E7C}" type="presParOf" srcId="{96402134-C092-4083-A13D-EDC45E0521C1}" destId="{6795F885-B7B7-4FAD-85A2-C7966E09F1B4}" srcOrd="12" destOrd="0" presId="urn:microsoft.com/office/officeart/2005/8/layout/list1"/>
    <dgm:cxn modelId="{6A4EF3A2-FD89-4BE8-A3B9-FC8A9153C7FB}" type="presParOf" srcId="{6795F885-B7B7-4FAD-85A2-C7966E09F1B4}" destId="{D9BE0D2A-E7E2-42D3-9777-45B262A31069}" srcOrd="0" destOrd="0" presId="urn:microsoft.com/office/officeart/2005/8/layout/list1"/>
    <dgm:cxn modelId="{6C57DC69-91A5-4279-9382-D8A1A674E497}" type="presParOf" srcId="{6795F885-B7B7-4FAD-85A2-C7966E09F1B4}" destId="{FD2EBF6B-76B3-4BE6-944E-2522D11AAE7F}" srcOrd="1" destOrd="0" presId="urn:microsoft.com/office/officeart/2005/8/layout/list1"/>
    <dgm:cxn modelId="{174C544B-F64E-4D8F-B397-3978C40A446A}" type="presParOf" srcId="{96402134-C092-4083-A13D-EDC45E0521C1}" destId="{F683CB23-CEA5-4B60-BC50-2F19DE53E87E}" srcOrd="13" destOrd="0" presId="urn:microsoft.com/office/officeart/2005/8/layout/list1"/>
    <dgm:cxn modelId="{9D9DE09E-4B53-4A3A-A1B7-1E5CA743964A}" type="presParOf" srcId="{96402134-C092-4083-A13D-EDC45E0521C1}" destId="{77759623-E108-4ECE-A6EB-FF47E3256CFD}" srcOrd="14" destOrd="0" presId="urn:microsoft.com/office/officeart/2005/8/layout/list1"/>
    <dgm:cxn modelId="{A3C1C3A7-E8B6-4CA2-8B69-8E3A82A6748F}" type="presParOf" srcId="{96402134-C092-4083-A13D-EDC45E0521C1}" destId="{F092D09C-3F8F-4348-B989-24EDD012C0A6}" srcOrd="15" destOrd="0" presId="urn:microsoft.com/office/officeart/2005/8/layout/list1"/>
    <dgm:cxn modelId="{B292CBFF-F38A-49F7-BB39-ABDFE682E031}" type="presParOf" srcId="{96402134-C092-4083-A13D-EDC45E0521C1}" destId="{55AF476F-999D-480A-9953-7482DEB3EB00}" srcOrd="16" destOrd="0" presId="urn:microsoft.com/office/officeart/2005/8/layout/list1"/>
    <dgm:cxn modelId="{88915B52-93CA-41F2-AA7F-0055335CACC0}" type="presParOf" srcId="{55AF476F-999D-480A-9953-7482DEB3EB00}" destId="{F25775FF-E852-44D6-9052-0EA1F6EF4B26}" srcOrd="0" destOrd="0" presId="urn:microsoft.com/office/officeart/2005/8/layout/list1"/>
    <dgm:cxn modelId="{BC39C33B-074E-453A-86AB-4588DAA1D45A}" type="presParOf" srcId="{55AF476F-999D-480A-9953-7482DEB3EB00}" destId="{FBCD84B7-409C-40F1-A095-EE88BF219FDE}" srcOrd="1" destOrd="0" presId="urn:microsoft.com/office/officeart/2005/8/layout/list1"/>
    <dgm:cxn modelId="{C03DA7DB-3005-433F-BC42-C9C72327580A}" type="presParOf" srcId="{96402134-C092-4083-A13D-EDC45E0521C1}" destId="{D39335BC-AC3D-42A2-BDA4-AE498DBE09DF}" srcOrd="17" destOrd="0" presId="urn:microsoft.com/office/officeart/2005/8/layout/list1"/>
    <dgm:cxn modelId="{DEE83C57-D0A6-4EFD-B780-A6C360C2A99B}" type="presParOf" srcId="{96402134-C092-4083-A13D-EDC45E0521C1}" destId="{00B76D07-E4BA-4509-86BA-538D8AAD379B}" srcOrd="18" destOrd="0" presId="urn:microsoft.com/office/officeart/2005/8/layout/list1"/>
    <dgm:cxn modelId="{5E59FD0C-083E-407E-8645-1E4D8758F9B7}" type="presParOf" srcId="{96402134-C092-4083-A13D-EDC45E0521C1}" destId="{FFE44156-7EFB-4E64-AA72-44B2B670A6B5}" srcOrd="19" destOrd="0" presId="urn:microsoft.com/office/officeart/2005/8/layout/list1"/>
    <dgm:cxn modelId="{6A08A73B-3E63-4E32-8FAC-89A02A8D77DE}" type="presParOf" srcId="{96402134-C092-4083-A13D-EDC45E0521C1}" destId="{EC768C9A-B3F3-48D3-BB94-E036E85F4DCE}" srcOrd="20" destOrd="0" presId="urn:microsoft.com/office/officeart/2005/8/layout/list1"/>
    <dgm:cxn modelId="{C9142601-C092-409E-A288-0855D90204A4}" type="presParOf" srcId="{EC768C9A-B3F3-48D3-BB94-E036E85F4DCE}" destId="{1586C144-5FA0-4689-AEEE-0F2860E6C8A6}" srcOrd="0" destOrd="0" presId="urn:microsoft.com/office/officeart/2005/8/layout/list1"/>
    <dgm:cxn modelId="{E183E06F-7009-4B9C-AC4D-F146DA5B133C}" type="presParOf" srcId="{EC768C9A-B3F3-48D3-BB94-E036E85F4DCE}" destId="{1F979D73-0EB9-45C2-BBD6-859CAD618739}" srcOrd="1" destOrd="0" presId="urn:microsoft.com/office/officeart/2005/8/layout/list1"/>
    <dgm:cxn modelId="{F2F1C8D8-8FF0-4904-9C79-972D10EAF58B}" type="presParOf" srcId="{96402134-C092-4083-A13D-EDC45E0521C1}" destId="{4FECAEED-C98A-49DB-AAA4-DF7B429C2A93}" srcOrd="21" destOrd="0" presId="urn:microsoft.com/office/officeart/2005/8/layout/list1"/>
    <dgm:cxn modelId="{8C5E0DDC-B6B3-4D18-B253-27D9E3B7B2FA}" type="presParOf" srcId="{96402134-C092-4083-A13D-EDC45E0521C1}" destId="{48CFD232-F878-4DB8-B36E-1E6B5BF7414F}" srcOrd="22" destOrd="0" presId="urn:microsoft.com/office/officeart/2005/8/layout/list1"/>
    <dgm:cxn modelId="{00B83DD7-925D-49C0-86E2-B7A27743EA25}" type="presParOf" srcId="{96402134-C092-4083-A13D-EDC45E0521C1}" destId="{BAF0C142-DA00-4995-B580-95BB99714ECE}" srcOrd="23" destOrd="0" presId="urn:microsoft.com/office/officeart/2005/8/layout/list1"/>
    <dgm:cxn modelId="{A42A6925-2ABC-48BE-94B2-335596B41C95}" type="presParOf" srcId="{96402134-C092-4083-A13D-EDC45E0521C1}" destId="{B4FD19FA-791C-44C0-886D-844F66FF9ECD}" srcOrd="24" destOrd="0" presId="urn:microsoft.com/office/officeart/2005/8/layout/list1"/>
    <dgm:cxn modelId="{CF95522D-BCB6-4D3B-ACBF-7AA0A5DCDFBC}" type="presParOf" srcId="{B4FD19FA-791C-44C0-886D-844F66FF9ECD}" destId="{B4AC91C1-7EDB-47C1-ABC7-FAE62D13DA83}" srcOrd="0" destOrd="0" presId="urn:microsoft.com/office/officeart/2005/8/layout/list1"/>
    <dgm:cxn modelId="{AD655FBF-6D08-4E27-9053-4E4359D28ADF}" type="presParOf" srcId="{B4FD19FA-791C-44C0-886D-844F66FF9ECD}" destId="{2A5DFBAA-13C6-49F1-87E2-51D104D1AC34}" srcOrd="1" destOrd="0" presId="urn:microsoft.com/office/officeart/2005/8/layout/list1"/>
    <dgm:cxn modelId="{0B429E6D-53C4-49FE-B866-5EEC62E70665}" type="presParOf" srcId="{96402134-C092-4083-A13D-EDC45E0521C1}" destId="{4FACFEEB-0CA3-41CD-B6E9-B4B0DF7006F6}" srcOrd="25" destOrd="0" presId="urn:microsoft.com/office/officeart/2005/8/layout/list1"/>
    <dgm:cxn modelId="{57DC6B5A-3BFF-4140-AC04-0356F5B9008B}" type="presParOf" srcId="{96402134-C092-4083-A13D-EDC45E0521C1}" destId="{2DB90219-28BC-43B8-8873-38C86576BF0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5A19CE-E8DE-4194-BE55-E64D950C301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4BF2C7C-500D-490B-80D4-375AB9348784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Szkolenia elektroenergetyczne (SEP) z uprawnieniami na E grupy I </a:t>
          </a:r>
          <a:r>
            <a:rPr lang="pl-PL" sz="1600" dirty="0" err="1" smtClean="0">
              <a:solidFill>
                <a:schemeClr val="tx1"/>
              </a:solidFill>
            </a:rPr>
            <a:t>i</a:t>
          </a:r>
          <a:r>
            <a:rPr lang="pl-PL" sz="1600" dirty="0" smtClean="0">
              <a:solidFill>
                <a:schemeClr val="tx1"/>
              </a:solidFill>
            </a:rPr>
            <a:t> III </a:t>
          </a:r>
          <a:endParaRPr lang="pl-PL" sz="1600" dirty="0">
            <a:solidFill>
              <a:schemeClr val="tx1"/>
            </a:solidFill>
          </a:endParaRPr>
        </a:p>
      </dgm:t>
    </dgm:pt>
    <dgm:pt modelId="{81495588-F6BB-4202-BFA9-A0CE53840F64}" type="parTrans" cxnId="{A56595A7-8480-436F-8EE6-5F3640E0A592}">
      <dgm:prSet/>
      <dgm:spPr/>
      <dgm:t>
        <a:bodyPr/>
        <a:lstStyle/>
        <a:p>
          <a:endParaRPr lang="pl-PL"/>
        </a:p>
      </dgm:t>
    </dgm:pt>
    <dgm:pt modelId="{475DC345-0667-499D-8039-BED150200713}" type="sibTrans" cxnId="{A56595A7-8480-436F-8EE6-5F3640E0A592}">
      <dgm:prSet/>
      <dgm:spPr/>
      <dgm:t>
        <a:bodyPr/>
        <a:lstStyle/>
        <a:p>
          <a:endParaRPr lang="pl-PL"/>
        </a:p>
      </dgm:t>
    </dgm:pt>
    <dgm:pt modelId="{A9AEDFF9-7BF1-445A-B7FF-26CA7C1884E8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aktualizujące przepisy w zakresie Ośrodków Pomocy Społecznej </a:t>
          </a:r>
          <a:endParaRPr lang="pl-PL" sz="1600" dirty="0">
            <a:solidFill>
              <a:schemeClr val="tx1"/>
            </a:solidFill>
          </a:endParaRPr>
        </a:p>
      </dgm:t>
    </dgm:pt>
    <dgm:pt modelId="{193C22CC-9CB8-4C80-B33F-49698B362855}" type="parTrans" cxnId="{5D32B67B-EAA2-41E1-BC27-9DB7BDE4D23A}">
      <dgm:prSet/>
      <dgm:spPr/>
      <dgm:t>
        <a:bodyPr/>
        <a:lstStyle/>
        <a:p>
          <a:endParaRPr lang="pl-PL"/>
        </a:p>
      </dgm:t>
    </dgm:pt>
    <dgm:pt modelId="{79876B2F-0CBB-4260-90EC-26AE6A9D3531}" type="sibTrans" cxnId="{5D32B67B-EAA2-41E1-BC27-9DB7BDE4D23A}">
      <dgm:prSet/>
      <dgm:spPr/>
      <dgm:t>
        <a:bodyPr/>
        <a:lstStyle/>
        <a:p>
          <a:endParaRPr lang="pl-PL"/>
        </a:p>
      </dgm:t>
    </dgm:pt>
    <dgm:pt modelId="{CB5A145A-A13B-4042-BD1C-62A94E997535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branżowe dla nauczycieli przedszkoli </a:t>
          </a:r>
          <a:endParaRPr lang="pl-PL" sz="1600" dirty="0">
            <a:solidFill>
              <a:schemeClr val="tx1"/>
            </a:solidFill>
          </a:endParaRPr>
        </a:p>
      </dgm:t>
    </dgm:pt>
    <dgm:pt modelId="{F6D5A1E1-30DC-416A-96AC-85231FF2958E}" type="parTrans" cxnId="{ACDD8D1D-DB9E-46F5-BE9B-BF0C0F6B6613}">
      <dgm:prSet/>
      <dgm:spPr/>
      <dgm:t>
        <a:bodyPr/>
        <a:lstStyle/>
        <a:p>
          <a:endParaRPr lang="pl-PL"/>
        </a:p>
      </dgm:t>
    </dgm:pt>
    <dgm:pt modelId="{7F691EFD-76E1-454E-88B0-8F06FD3720C9}" type="sibTrans" cxnId="{ACDD8D1D-DB9E-46F5-BE9B-BF0C0F6B6613}">
      <dgm:prSet/>
      <dgm:spPr/>
      <dgm:t>
        <a:bodyPr/>
        <a:lstStyle/>
        <a:p>
          <a:endParaRPr lang="pl-PL"/>
        </a:p>
      </dgm:t>
    </dgm:pt>
    <dgm:pt modelId="{73BA123D-A56A-4937-B7EC-43FC93068630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Praca z osobami z zaburzeniami psychicznymi (dla pracowników WTZ)</a:t>
          </a:r>
          <a:endParaRPr lang="pl-PL" sz="1600" dirty="0">
            <a:solidFill>
              <a:schemeClr val="tx1"/>
            </a:solidFill>
          </a:endParaRPr>
        </a:p>
      </dgm:t>
    </dgm:pt>
    <dgm:pt modelId="{E57F7A19-4AD1-40BF-B24C-E3D6E5F68EBA}" type="parTrans" cxnId="{EAEB1A5F-E16A-43C1-968C-40E95FFBFA8A}">
      <dgm:prSet/>
      <dgm:spPr/>
      <dgm:t>
        <a:bodyPr/>
        <a:lstStyle/>
        <a:p>
          <a:endParaRPr lang="pl-PL"/>
        </a:p>
      </dgm:t>
    </dgm:pt>
    <dgm:pt modelId="{023D21B0-88E7-478A-BAC0-03B4F0906331}" type="sibTrans" cxnId="{EAEB1A5F-E16A-43C1-968C-40E95FFBFA8A}">
      <dgm:prSet/>
      <dgm:spPr/>
      <dgm:t>
        <a:bodyPr/>
        <a:lstStyle/>
        <a:p>
          <a:endParaRPr lang="pl-PL"/>
        </a:p>
      </dgm:t>
    </dgm:pt>
    <dgm:pt modelId="{2527A633-C9A0-4D27-8C02-9D381AAC22B3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Badania wizualne VT</a:t>
          </a:r>
          <a:endParaRPr lang="pl-PL" sz="1600" dirty="0">
            <a:solidFill>
              <a:schemeClr val="tx1"/>
            </a:solidFill>
          </a:endParaRPr>
        </a:p>
      </dgm:t>
    </dgm:pt>
    <dgm:pt modelId="{A700B509-EDF0-498F-A2C7-060037283191}" type="parTrans" cxnId="{501D8325-AE8C-4B73-ABFB-CFD70E1914B5}">
      <dgm:prSet/>
      <dgm:spPr/>
      <dgm:t>
        <a:bodyPr/>
        <a:lstStyle/>
        <a:p>
          <a:endParaRPr lang="pl-PL"/>
        </a:p>
      </dgm:t>
    </dgm:pt>
    <dgm:pt modelId="{37294BB1-D09F-40E3-B4F2-1A570189406D}" type="sibTrans" cxnId="{501D8325-AE8C-4B73-ABFB-CFD70E1914B5}">
      <dgm:prSet/>
      <dgm:spPr/>
      <dgm:t>
        <a:bodyPr/>
        <a:lstStyle/>
        <a:p>
          <a:endParaRPr lang="pl-PL"/>
        </a:p>
      </dgm:t>
    </dgm:pt>
    <dgm:pt modelId="{5AE51554-0E5C-4A36-9EE8-F6C2EA1F57BD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 pedagogiczny dla instruktorów praktycznej nauki zawodu</a:t>
          </a:r>
          <a:endParaRPr lang="pl-PL" sz="1600" dirty="0">
            <a:solidFill>
              <a:schemeClr val="tx1"/>
            </a:solidFill>
          </a:endParaRPr>
        </a:p>
      </dgm:t>
    </dgm:pt>
    <dgm:pt modelId="{DC602696-4F39-4EDD-8BF3-9EC474C40E72}" type="parTrans" cxnId="{D206D5F2-FC38-44E4-B848-5AC65E037AAF}">
      <dgm:prSet/>
      <dgm:spPr/>
      <dgm:t>
        <a:bodyPr/>
        <a:lstStyle/>
        <a:p>
          <a:endParaRPr lang="pl-PL"/>
        </a:p>
      </dgm:t>
    </dgm:pt>
    <dgm:pt modelId="{2CF07099-7792-4BED-AAF4-D990E8C1ECA1}" type="sibTrans" cxnId="{D206D5F2-FC38-44E4-B848-5AC65E037AAF}">
      <dgm:prSet/>
      <dgm:spPr/>
      <dgm:t>
        <a:bodyPr/>
        <a:lstStyle/>
        <a:p>
          <a:endParaRPr lang="pl-PL"/>
        </a:p>
      </dgm:t>
    </dgm:pt>
    <dgm:pt modelId="{00AF654D-98F1-4D4D-A0A3-4C13BB4E0D8D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Kursy specjalistyczne dla fizjoterapeutów </a:t>
          </a:r>
          <a:endParaRPr lang="pl-PL" sz="1600" dirty="0">
            <a:solidFill>
              <a:schemeClr val="tx1"/>
            </a:solidFill>
          </a:endParaRPr>
        </a:p>
      </dgm:t>
    </dgm:pt>
    <dgm:pt modelId="{93468ABE-7561-47DC-9E40-8578C3E57B43}" type="parTrans" cxnId="{17F6A65F-8D8B-470C-B0E3-3474BAB9EA8C}">
      <dgm:prSet/>
      <dgm:spPr/>
      <dgm:t>
        <a:bodyPr/>
        <a:lstStyle/>
        <a:p>
          <a:endParaRPr lang="pl-PL"/>
        </a:p>
      </dgm:t>
    </dgm:pt>
    <dgm:pt modelId="{FE219B49-F3BE-4B51-B490-4DD3D4C9F5EF}" type="sibTrans" cxnId="{17F6A65F-8D8B-470C-B0E3-3474BAB9EA8C}">
      <dgm:prSet/>
      <dgm:spPr/>
      <dgm:t>
        <a:bodyPr/>
        <a:lstStyle/>
        <a:p>
          <a:endParaRPr lang="pl-PL"/>
        </a:p>
      </dgm:t>
    </dgm:pt>
    <dgm:pt modelId="{4EB03244-0446-4CC6-BE57-E36AE61733C8}">
      <dgm:prSet custT="1"/>
      <dgm:spPr/>
      <dgm:t>
        <a:bodyPr/>
        <a:lstStyle/>
        <a:p>
          <a:r>
            <a:rPr lang="pl-PL" sz="1600" dirty="0" smtClean="0">
              <a:solidFill>
                <a:schemeClr val="tx1"/>
              </a:solidFill>
            </a:rPr>
            <a:t>Kuchnia włoska i nowoczesny </a:t>
          </a:r>
          <a:r>
            <a:rPr lang="pl-PL" sz="1600" dirty="0" err="1" smtClean="0">
              <a:solidFill>
                <a:schemeClr val="tx1"/>
              </a:solidFill>
            </a:rPr>
            <a:t>food</a:t>
          </a:r>
          <a:r>
            <a:rPr lang="pl-PL" sz="1600" dirty="0" smtClean="0">
              <a:solidFill>
                <a:schemeClr val="tx1"/>
              </a:solidFill>
            </a:rPr>
            <a:t> design</a:t>
          </a:r>
          <a:endParaRPr lang="pl-PL" sz="1600" dirty="0">
            <a:solidFill>
              <a:schemeClr val="tx1"/>
            </a:solidFill>
          </a:endParaRPr>
        </a:p>
      </dgm:t>
    </dgm:pt>
    <dgm:pt modelId="{E4B9E6BE-1E5C-4B91-9E3B-F8F7DC2D76FB}" type="parTrans" cxnId="{0EBA7559-52A0-41EB-9E7B-3DBEE4D0CE75}">
      <dgm:prSet/>
      <dgm:spPr/>
      <dgm:t>
        <a:bodyPr/>
        <a:lstStyle/>
        <a:p>
          <a:endParaRPr lang="pl-PL"/>
        </a:p>
      </dgm:t>
    </dgm:pt>
    <dgm:pt modelId="{4B682D5A-4CA0-4D74-A8F6-6E85F6E433B8}" type="sibTrans" cxnId="{0EBA7559-52A0-41EB-9E7B-3DBEE4D0CE75}">
      <dgm:prSet/>
      <dgm:spPr/>
      <dgm:t>
        <a:bodyPr/>
        <a:lstStyle/>
        <a:p>
          <a:endParaRPr lang="pl-PL"/>
        </a:p>
      </dgm:t>
    </dgm:pt>
    <dgm:pt modelId="{F9023AB7-8B20-4411-A9AB-101B6D58C307}" type="pres">
      <dgm:prSet presAssocID="{685A19CE-E8DE-4194-BE55-E64D950C30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BB71D6-8564-4AEF-82F2-408CC785C4C3}" type="pres">
      <dgm:prSet presAssocID="{84BF2C7C-500D-490B-80D4-375AB9348784}" presName="parentLin" presStyleCnt="0"/>
      <dgm:spPr/>
    </dgm:pt>
    <dgm:pt modelId="{B6D74118-C468-4979-9B89-0875FA2C2D53}" type="pres">
      <dgm:prSet presAssocID="{84BF2C7C-500D-490B-80D4-375AB9348784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EF6D1CD0-C33C-4C23-8CBF-6114BD6D514B}" type="pres">
      <dgm:prSet presAssocID="{84BF2C7C-500D-490B-80D4-375AB934878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5C325D-4133-40F5-8760-6B7C56375315}" type="pres">
      <dgm:prSet presAssocID="{84BF2C7C-500D-490B-80D4-375AB9348784}" presName="negativeSpace" presStyleCnt="0"/>
      <dgm:spPr/>
    </dgm:pt>
    <dgm:pt modelId="{2F7B52A6-32BD-44C8-B723-16D46E48E53D}" type="pres">
      <dgm:prSet presAssocID="{84BF2C7C-500D-490B-80D4-375AB9348784}" presName="childText" presStyleLbl="conFgAcc1" presStyleIdx="0" presStyleCnt="8">
        <dgm:presLayoutVars>
          <dgm:bulletEnabled val="1"/>
        </dgm:presLayoutVars>
      </dgm:prSet>
      <dgm:spPr/>
    </dgm:pt>
    <dgm:pt modelId="{6808979C-FE5D-4453-9FC8-134A309823E9}" type="pres">
      <dgm:prSet presAssocID="{475DC345-0667-499D-8039-BED150200713}" presName="spaceBetweenRectangles" presStyleCnt="0"/>
      <dgm:spPr/>
    </dgm:pt>
    <dgm:pt modelId="{79B2D207-CEC1-419F-8735-75B6B06F3116}" type="pres">
      <dgm:prSet presAssocID="{A9AEDFF9-7BF1-445A-B7FF-26CA7C1884E8}" presName="parentLin" presStyleCnt="0"/>
      <dgm:spPr/>
    </dgm:pt>
    <dgm:pt modelId="{BC3616C1-ABEB-4866-90F9-D695F9BE9413}" type="pres">
      <dgm:prSet presAssocID="{A9AEDFF9-7BF1-445A-B7FF-26CA7C1884E8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0D563DD5-D2A1-4F5F-9DCE-56BA2CF49360}" type="pres">
      <dgm:prSet presAssocID="{A9AEDFF9-7BF1-445A-B7FF-26CA7C1884E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CF3F5F-B875-4DBB-B4D2-0C377311BCE3}" type="pres">
      <dgm:prSet presAssocID="{A9AEDFF9-7BF1-445A-B7FF-26CA7C1884E8}" presName="negativeSpace" presStyleCnt="0"/>
      <dgm:spPr/>
    </dgm:pt>
    <dgm:pt modelId="{94B090D9-A098-4FC0-9440-67253C04D873}" type="pres">
      <dgm:prSet presAssocID="{A9AEDFF9-7BF1-445A-B7FF-26CA7C1884E8}" presName="childText" presStyleLbl="conFgAcc1" presStyleIdx="1" presStyleCnt="8">
        <dgm:presLayoutVars>
          <dgm:bulletEnabled val="1"/>
        </dgm:presLayoutVars>
      </dgm:prSet>
      <dgm:spPr/>
    </dgm:pt>
    <dgm:pt modelId="{3DD34CA9-A75A-4A2B-9C15-0D3D50ABC4F0}" type="pres">
      <dgm:prSet presAssocID="{79876B2F-0CBB-4260-90EC-26AE6A9D3531}" presName="spaceBetweenRectangles" presStyleCnt="0"/>
      <dgm:spPr/>
    </dgm:pt>
    <dgm:pt modelId="{BE290130-96C4-4AC5-AD7C-34A3C62CF3C0}" type="pres">
      <dgm:prSet presAssocID="{CB5A145A-A13B-4042-BD1C-62A94E997535}" presName="parentLin" presStyleCnt="0"/>
      <dgm:spPr/>
    </dgm:pt>
    <dgm:pt modelId="{5F44A674-7757-43EE-9137-E58EE2FBA393}" type="pres">
      <dgm:prSet presAssocID="{CB5A145A-A13B-4042-BD1C-62A94E997535}" presName="parentLeftMargin" presStyleLbl="node1" presStyleIdx="1" presStyleCnt="8"/>
      <dgm:spPr/>
      <dgm:t>
        <a:bodyPr/>
        <a:lstStyle/>
        <a:p>
          <a:endParaRPr lang="pl-PL"/>
        </a:p>
      </dgm:t>
    </dgm:pt>
    <dgm:pt modelId="{38B22444-6A9D-4265-AA9B-0565D61DCCAB}" type="pres">
      <dgm:prSet presAssocID="{CB5A145A-A13B-4042-BD1C-62A94E99753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6595EC-5B08-4142-89DE-AA23D343A6CB}" type="pres">
      <dgm:prSet presAssocID="{CB5A145A-A13B-4042-BD1C-62A94E997535}" presName="negativeSpace" presStyleCnt="0"/>
      <dgm:spPr/>
    </dgm:pt>
    <dgm:pt modelId="{35C0726F-31FC-49BB-B619-4103B67EEAE4}" type="pres">
      <dgm:prSet presAssocID="{CB5A145A-A13B-4042-BD1C-62A94E997535}" presName="childText" presStyleLbl="conFgAcc1" presStyleIdx="2" presStyleCnt="8">
        <dgm:presLayoutVars>
          <dgm:bulletEnabled val="1"/>
        </dgm:presLayoutVars>
      </dgm:prSet>
      <dgm:spPr/>
    </dgm:pt>
    <dgm:pt modelId="{7C975811-A4C8-466D-A806-F692F0CEE169}" type="pres">
      <dgm:prSet presAssocID="{7F691EFD-76E1-454E-88B0-8F06FD3720C9}" presName="spaceBetweenRectangles" presStyleCnt="0"/>
      <dgm:spPr/>
    </dgm:pt>
    <dgm:pt modelId="{555DCFF9-EF6A-49B0-AFBE-E0BC52C7E597}" type="pres">
      <dgm:prSet presAssocID="{73BA123D-A56A-4937-B7EC-43FC93068630}" presName="parentLin" presStyleCnt="0"/>
      <dgm:spPr/>
    </dgm:pt>
    <dgm:pt modelId="{4FDE6536-5282-44C2-ABDC-D772675D27CF}" type="pres">
      <dgm:prSet presAssocID="{73BA123D-A56A-4937-B7EC-43FC93068630}" presName="parentLeftMargin" presStyleLbl="node1" presStyleIdx="2" presStyleCnt="8"/>
      <dgm:spPr/>
      <dgm:t>
        <a:bodyPr/>
        <a:lstStyle/>
        <a:p>
          <a:endParaRPr lang="pl-PL"/>
        </a:p>
      </dgm:t>
    </dgm:pt>
    <dgm:pt modelId="{0571A8B7-2515-441A-9577-9FAD86EEA014}" type="pres">
      <dgm:prSet presAssocID="{73BA123D-A56A-4937-B7EC-43FC9306863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C3FDEA-46F3-4E79-AE42-1FB4A696A354}" type="pres">
      <dgm:prSet presAssocID="{73BA123D-A56A-4937-B7EC-43FC93068630}" presName="negativeSpace" presStyleCnt="0"/>
      <dgm:spPr/>
    </dgm:pt>
    <dgm:pt modelId="{97067C09-EECC-4779-A081-C4DD3842E2A2}" type="pres">
      <dgm:prSet presAssocID="{73BA123D-A56A-4937-B7EC-43FC93068630}" presName="childText" presStyleLbl="conFgAcc1" presStyleIdx="3" presStyleCnt="8">
        <dgm:presLayoutVars>
          <dgm:bulletEnabled val="1"/>
        </dgm:presLayoutVars>
      </dgm:prSet>
      <dgm:spPr/>
    </dgm:pt>
    <dgm:pt modelId="{1EDA5172-8797-445A-95D6-1135D3DFC947}" type="pres">
      <dgm:prSet presAssocID="{023D21B0-88E7-478A-BAC0-03B4F0906331}" presName="spaceBetweenRectangles" presStyleCnt="0"/>
      <dgm:spPr/>
    </dgm:pt>
    <dgm:pt modelId="{BA36E9BF-F411-4B59-8421-8AF4040FBEE5}" type="pres">
      <dgm:prSet presAssocID="{2527A633-C9A0-4D27-8C02-9D381AAC22B3}" presName="parentLin" presStyleCnt="0"/>
      <dgm:spPr/>
    </dgm:pt>
    <dgm:pt modelId="{D33096EE-BF5E-4039-AA23-42BD6922B6F0}" type="pres">
      <dgm:prSet presAssocID="{2527A633-C9A0-4D27-8C02-9D381AAC22B3}" presName="parentLeftMargin" presStyleLbl="node1" presStyleIdx="3" presStyleCnt="8"/>
      <dgm:spPr/>
      <dgm:t>
        <a:bodyPr/>
        <a:lstStyle/>
        <a:p>
          <a:endParaRPr lang="pl-PL"/>
        </a:p>
      </dgm:t>
    </dgm:pt>
    <dgm:pt modelId="{4AA17E2C-981E-41DE-912F-E79A4F06FB14}" type="pres">
      <dgm:prSet presAssocID="{2527A633-C9A0-4D27-8C02-9D381AAC22B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D85CA3-8179-4C08-9CD0-6D184BD721C2}" type="pres">
      <dgm:prSet presAssocID="{2527A633-C9A0-4D27-8C02-9D381AAC22B3}" presName="negativeSpace" presStyleCnt="0"/>
      <dgm:spPr/>
    </dgm:pt>
    <dgm:pt modelId="{73F4313B-AACD-41A9-9955-8CBBFB8F747C}" type="pres">
      <dgm:prSet presAssocID="{2527A633-C9A0-4D27-8C02-9D381AAC22B3}" presName="childText" presStyleLbl="conFgAcc1" presStyleIdx="4" presStyleCnt="8">
        <dgm:presLayoutVars>
          <dgm:bulletEnabled val="1"/>
        </dgm:presLayoutVars>
      </dgm:prSet>
      <dgm:spPr/>
    </dgm:pt>
    <dgm:pt modelId="{580A2E52-67A1-4D37-8C02-E6C6FD58503E}" type="pres">
      <dgm:prSet presAssocID="{37294BB1-D09F-40E3-B4F2-1A570189406D}" presName="spaceBetweenRectangles" presStyleCnt="0"/>
      <dgm:spPr/>
    </dgm:pt>
    <dgm:pt modelId="{4E8F7F0B-AE25-4579-80CF-7ABAFDC83183}" type="pres">
      <dgm:prSet presAssocID="{5AE51554-0E5C-4A36-9EE8-F6C2EA1F57BD}" presName="parentLin" presStyleCnt="0"/>
      <dgm:spPr/>
    </dgm:pt>
    <dgm:pt modelId="{F148E89E-C882-4290-9A8D-6D65FBB1ED30}" type="pres">
      <dgm:prSet presAssocID="{5AE51554-0E5C-4A36-9EE8-F6C2EA1F57BD}" presName="parentLeftMargin" presStyleLbl="node1" presStyleIdx="4" presStyleCnt="8"/>
      <dgm:spPr/>
      <dgm:t>
        <a:bodyPr/>
        <a:lstStyle/>
        <a:p>
          <a:endParaRPr lang="pl-PL"/>
        </a:p>
      </dgm:t>
    </dgm:pt>
    <dgm:pt modelId="{9CEA5DF6-A05F-4D6D-A223-00900C2731E1}" type="pres">
      <dgm:prSet presAssocID="{5AE51554-0E5C-4A36-9EE8-F6C2EA1F57B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FD013-6DEB-4B10-A641-BA4D018EC07E}" type="pres">
      <dgm:prSet presAssocID="{5AE51554-0E5C-4A36-9EE8-F6C2EA1F57BD}" presName="negativeSpace" presStyleCnt="0"/>
      <dgm:spPr/>
    </dgm:pt>
    <dgm:pt modelId="{2D1C84FE-19C0-4DF7-9AD1-F2B31D533EA5}" type="pres">
      <dgm:prSet presAssocID="{5AE51554-0E5C-4A36-9EE8-F6C2EA1F57BD}" presName="childText" presStyleLbl="conFgAcc1" presStyleIdx="5" presStyleCnt="8">
        <dgm:presLayoutVars>
          <dgm:bulletEnabled val="1"/>
        </dgm:presLayoutVars>
      </dgm:prSet>
      <dgm:spPr/>
    </dgm:pt>
    <dgm:pt modelId="{6D39FF44-475D-4ADB-B7A3-E67F101DDC31}" type="pres">
      <dgm:prSet presAssocID="{2CF07099-7792-4BED-AAF4-D990E8C1ECA1}" presName="spaceBetweenRectangles" presStyleCnt="0"/>
      <dgm:spPr/>
    </dgm:pt>
    <dgm:pt modelId="{63277B95-F64D-4024-83A9-C0E8268F3F1E}" type="pres">
      <dgm:prSet presAssocID="{00AF654D-98F1-4D4D-A0A3-4C13BB4E0D8D}" presName="parentLin" presStyleCnt="0"/>
      <dgm:spPr/>
    </dgm:pt>
    <dgm:pt modelId="{6734E2DE-1A52-4B8D-A8D7-11A6EE04771A}" type="pres">
      <dgm:prSet presAssocID="{00AF654D-98F1-4D4D-A0A3-4C13BB4E0D8D}" presName="parentLeftMargin" presStyleLbl="node1" presStyleIdx="5" presStyleCnt="8"/>
      <dgm:spPr/>
      <dgm:t>
        <a:bodyPr/>
        <a:lstStyle/>
        <a:p>
          <a:endParaRPr lang="pl-PL"/>
        </a:p>
      </dgm:t>
    </dgm:pt>
    <dgm:pt modelId="{116BBD38-F2FF-4A08-9108-565D9206468B}" type="pres">
      <dgm:prSet presAssocID="{00AF654D-98F1-4D4D-A0A3-4C13BB4E0D8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4289EA-0A7A-4F82-A1CC-09BB7CB0E157}" type="pres">
      <dgm:prSet presAssocID="{00AF654D-98F1-4D4D-A0A3-4C13BB4E0D8D}" presName="negativeSpace" presStyleCnt="0"/>
      <dgm:spPr/>
    </dgm:pt>
    <dgm:pt modelId="{58E29DBA-D9C4-481C-87FC-F5AF36AE509E}" type="pres">
      <dgm:prSet presAssocID="{00AF654D-98F1-4D4D-A0A3-4C13BB4E0D8D}" presName="childText" presStyleLbl="conFgAcc1" presStyleIdx="6" presStyleCnt="8">
        <dgm:presLayoutVars>
          <dgm:bulletEnabled val="1"/>
        </dgm:presLayoutVars>
      </dgm:prSet>
      <dgm:spPr/>
    </dgm:pt>
    <dgm:pt modelId="{935F711E-4E53-4946-8A04-F7547B1C86E1}" type="pres">
      <dgm:prSet presAssocID="{FE219B49-F3BE-4B51-B490-4DD3D4C9F5EF}" presName="spaceBetweenRectangles" presStyleCnt="0"/>
      <dgm:spPr/>
    </dgm:pt>
    <dgm:pt modelId="{58BC91B9-8371-435F-B573-0B8C413C14AF}" type="pres">
      <dgm:prSet presAssocID="{4EB03244-0446-4CC6-BE57-E36AE61733C8}" presName="parentLin" presStyleCnt="0"/>
      <dgm:spPr/>
    </dgm:pt>
    <dgm:pt modelId="{70A3DBB6-B9D9-495C-B978-5E82F9FD5E47}" type="pres">
      <dgm:prSet presAssocID="{4EB03244-0446-4CC6-BE57-E36AE61733C8}" presName="parentLeftMargin" presStyleLbl="node1" presStyleIdx="6" presStyleCnt="8"/>
      <dgm:spPr/>
      <dgm:t>
        <a:bodyPr/>
        <a:lstStyle/>
        <a:p>
          <a:endParaRPr lang="pl-PL"/>
        </a:p>
      </dgm:t>
    </dgm:pt>
    <dgm:pt modelId="{92B68E57-7053-4D53-BE70-D13257CECB19}" type="pres">
      <dgm:prSet presAssocID="{4EB03244-0446-4CC6-BE57-E36AE61733C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4D7E86-0FAF-46DC-86A0-6E7E1A9B3FAB}" type="pres">
      <dgm:prSet presAssocID="{4EB03244-0446-4CC6-BE57-E36AE61733C8}" presName="negativeSpace" presStyleCnt="0"/>
      <dgm:spPr/>
    </dgm:pt>
    <dgm:pt modelId="{D382F663-EBA5-4F12-96D7-915A720E78FD}" type="pres">
      <dgm:prSet presAssocID="{4EB03244-0446-4CC6-BE57-E36AE61733C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381495D-1957-47A3-BACB-B741313EF54F}" type="presOf" srcId="{73BA123D-A56A-4937-B7EC-43FC93068630}" destId="{4FDE6536-5282-44C2-ABDC-D772675D27CF}" srcOrd="0" destOrd="0" presId="urn:microsoft.com/office/officeart/2005/8/layout/list1"/>
    <dgm:cxn modelId="{535842D9-1C9C-4418-BD74-8874349D8062}" type="presOf" srcId="{4EB03244-0446-4CC6-BE57-E36AE61733C8}" destId="{92B68E57-7053-4D53-BE70-D13257CECB19}" srcOrd="1" destOrd="0" presId="urn:microsoft.com/office/officeart/2005/8/layout/list1"/>
    <dgm:cxn modelId="{9AB77D53-A232-4202-9039-6B2A96F11954}" type="presOf" srcId="{84BF2C7C-500D-490B-80D4-375AB9348784}" destId="{B6D74118-C468-4979-9B89-0875FA2C2D53}" srcOrd="0" destOrd="0" presId="urn:microsoft.com/office/officeart/2005/8/layout/list1"/>
    <dgm:cxn modelId="{17F6A65F-8D8B-470C-B0E3-3474BAB9EA8C}" srcId="{685A19CE-E8DE-4194-BE55-E64D950C301E}" destId="{00AF654D-98F1-4D4D-A0A3-4C13BB4E0D8D}" srcOrd="6" destOrd="0" parTransId="{93468ABE-7561-47DC-9E40-8578C3E57B43}" sibTransId="{FE219B49-F3BE-4B51-B490-4DD3D4C9F5EF}"/>
    <dgm:cxn modelId="{A56595A7-8480-436F-8EE6-5F3640E0A592}" srcId="{685A19CE-E8DE-4194-BE55-E64D950C301E}" destId="{84BF2C7C-500D-490B-80D4-375AB9348784}" srcOrd="0" destOrd="0" parTransId="{81495588-F6BB-4202-BFA9-A0CE53840F64}" sibTransId="{475DC345-0667-499D-8039-BED150200713}"/>
    <dgm:cxn modelId="{E144E834-ED47-4896-AD30-7B266E93A9F3}" type="presOf" srcId="{4EB03244-0446-4CC6-BE57-E36AE61733C8}" destId="{70A3DBB6-B9D9-495C-B978-5E82F9FD5E47}" srcOrd="0" destOrd="0" presId="urn:microsoft.com/office/officeart/2005/8/layout/list1"/>
    <dgm:cxn modelId="{501D8325-AE8C-4B73-ABFB-CFD70E1914B5}" srcId="{685A19CE-E8DE-4194-BE55-E64D950C301E}" destId="{2527A633-C9A0-4D27-8C02-9D381AAC22B3}" srcOrd="4" destOrd="0" parTransId="{A700B509-EDF0-498F-A2C7-060037283191}" sibTransId="{37294BB1-D09F-40E3-B4F2-1A570189406D}"/>
    <dgm:cxn modelId="{5D32B67B-EAA2-41E1-BC27-9DB7BDE4D23A}" srcId="{685A19CE-E8DE-4194-BE55-E64D950C301E}" destId="{A9AEDFF9-7BF1-445A-B7FF-26CA7C1884E8}" srcOrd="1" destOrd="0" parTransId="{193C22CC-9CB8-4C80-B33F-49698B362855}" sibTransId="{79876B2F-0CBB-4260-90EC-26AE6A9D3531}"/>
    <dgm:cxn modelId="{C2AC8369-0934-4C98-98FE-0F41DF58CCB4}" type="presOf" srcId="{A9AEDFF9-7BF1-445A-B7FF-26CA7C1884E8}" destId="{BC3616C1-ABEB-4866-90F9-D695F9BE9413}" srcOrd="0" destOrd="0" presId="urn:microsoft.com/office/officeart/2005/8/layout/list1"/>
    <dgm:cxn modelId="{D206D5F2-FC38-44E4-B848-5AC65E037AAF}" srcId="{685A19CE-E8DE-4194-BE55-E64D950C301E}" destId="{5AE51554-0E5C-4A36-9EE8-F6C2EA1F57BD}" srcOrd="5" destOrd="0" parTransId="{DC602696-4F39-4EDD-8BF3-9EC474C40E72}" sibTransId="{2CF07099-7792-4BED-AAF4-D990E8C1ECA1}"/>
    <dgm:cxn modelId="{E79EBD4D-EBD1-4578-A066-008D93D96BF7}" type="presOf" srcId="{CB5A145A-A13B-4042-BD1C-62A94E997535}" destId="{38B22444-6A9D-4265-AA9B-0565D61DCCAB}" srcOrd="1" destOrd="0" presId="urn:microsoft.com/office/officeart/2005/8/layout/list1"/>
    <dgm:cxn modelId="{B095DBFB-C3F7-40C5-B93C-CC87259834FA}" type="presOf" srcId="{5AE51554-0E5C-4A36-9EE8-F6C2EA1F57BD}" destId="{9CEA5DF6-A05F-4D6D-A223-00900C2731E1}" srcOrd="1" destOrd="0" presId="urn:microsoft.com/office/officeart/2005/8/layout/list1"/>
    <dgm:cxn modelId="{227BDDB9-C624-412B-A2E3-C13C5E1F65F7}" type="presOf" srcId="{00AF654D-98F1-4D4D-A0A3-4C13BB4E0D8D}" destId="{6734E2DE-1A52-4B8D-A8D7-11A6EE04771A}" srcOrd="0" destOrd="0" presId="urn:microsoft.com/office/officeart/2005/8/layout/list1"/>
    <dgm:cxn modelId="{43225358-3BFF-40AE-9F75-B99CF1F12AF2}" type="presOf" srcId="{2527A633-C9A0-4D27-8C02-9D381AAC22B3}" destId="{4AA17E2C-981E-41DE-912F-E79A4F06FB14}" srcOrd="1" destOrd="0" presId="urn:microsoft.com/office/officeart/2005/8/layout/list1"/>
    <dgm:cxn modelId="{F2648668-B06B-46EA-A0A4-534AA5627F7F}" type="presOf" srcId="{73BA123D-A56A-4937-B7EC-43FC93068630}" destId="{0571A8B7-2515-441A-9577-9FAD86EEA014}" srcOrd="1" destOrd="0" presId="urn:microsoft.com/office/officeart/2005/8/layout/list1"/>
    <dgm:cxn modelId="{B563EB8E-5CC4-4B01-A680-045FB6D2A2C9}" type="presOf" srcId="{5AE51554-0E5C-4A36-9EE8-F6C2EA1F57BD}" destId="{F148E89E-C882-4290-9A8D-6D65FBB1ED30}" srcOrd="0" destOrd="0" presId="urn:microsoft.com/office/officeart/2005/8/layout/list1"/>
    <dgm:cxn modelId="{ACDD8D1D-DB9E-46F5-BE9B-BF0C0F6B6613}" srcId="{685A19CE-E8DE-4194-BE55-E64D950C301E}" destId="{CB5A145A-A13B-4042-BD1C-62A94E997535}" srcOrd="2" destOrd="0" parTransId="{F6D5A1E1-30DC-416A-96AC-85231FF2958E}" sibTransId="{7F691EFD-76E1-454E-88B0-8F06FD3720C9}"/>
    <dgm:cxn modelId="{0EBA7559-52A0-41EB-9E7B-3DBEE4D0CE75}" srcId="{685A19CE-E8DE-4194-BE55-E64D950C301E}" destId="{4EB03244-0446-4CC6-BE57-E36AE61733C8}" srcOrd="7" destOrd="0" parTransId="{E4B9E6BE-1E5C-4B91-9E3B-F8F7DC2D76FB}" sibTransId="{4B682D5A-4CA0-4D74-A8F6-6E85F6E433B8}"/>
    <dgm:cxn modelId="{98C8B073-0B98-463F-AAF3-4D81BBCBA573}" type="presOf" srcId="{84BF2C7C-500D-490B-80D4-375AB9348784}" destId="{EF6D1CD0-C33C-4C23-8CBF-6114BD6D514B}" srcOrd="1" destOrd="0" presId="urn:microsoft.com/office/officeart/2005/8/layout/list1"/>
    <dgm:cxn modelId="{2D6C2FEB-A56B-413A-A1B7-BE05D99337A7}" type="presOf" srcId="{CB5A145A-A13B-4042-BD1C-62A94E997535}" destId="{5F44A674-7757-43EE-9137-E58EE2FBA393}" srcOrd="0" destOrd="0" presId="urn:microsoft.com/office/officeart/2005/8/layout/list1"/>
    <dgm:cxn modelId="{EAEB1A5F-E16A-43C1-968C-40E95FFBFA8A}" srcId="{685A19CE-E8DE-4194-BE55-E64D950C301E}" destId="{73BA123D-A56A-4937-B7EC-43FC93068630}" srcOrd="3" destOrd="0" parTransId="{E57F7A19-4AD1-40BF-B24C-E3D6E5F68EBA}" sibTransId="{023D21B0-88E7-478A-BAC0-03B4F0906331}"/>
    <dgm:cxn modelId="{A25A8077-01A2-4A1D-9729-C1CF59325511}" type="presOf" srcId="{2527A633-C9A0-4D27-8C02-9D381AAC22B3}" destId="{D33096EE-BF5E-4039-AA23-42BD6922B6F0}" srcOrd="0" destOrd="0" presId="urn:microsoft.com/office/officeart/2005/8/layout/list1"/>
    <dgm:cxn modelId="{79319EC0-46D8-4A52-836E-8404DB65C118}" type="presOf" srcId="{A9AEDFF9-7BF1-445A-B7FF-26CA7C1884E8}" destId="{0D563DD5-D2A1-4F5F-9DCE-56BA2CF49360}" srcOrd="1" destOrd="0" presId="urn:microsoft.com/office/officeart/2005/8/layout/list1"/>
    <dgm:cxn modelId="{E5AE1EAB-9FDF-4929-B0A5-E3F11D7CAB35}" type="presOf" srcId="{00AF654D-98F1-4D4D-A0A3-4C13BB4E0D8D}" destId="{116BBD38-F2FF-4A08-9108-565D9206468B}" srcOrd="1" destOrd="0" presId="urn:microsoft.com/office/officeart/2005/8/layout/list1"/>
    <dgm:cxn modelId="{8E29C922-8280-4D8B-AD43-FD28C72D266A}" type="presOf" srcId="{685A19CE-E8DE-4194-BE55-E64D950C301E}" destId="{F9023AB7-8B20-4411-A9AB-101B6D58C307}" srcOrd="0" destOrd="0" presId="urn:microsoft.com/office/officeart/2005/8/layout/list1"/>
    <dgm:cxn modelId="{154795EA-559B-46EC-A4AB-4FBD4926FE18}" type="presParOf" srcId="{F9023AB7-8B20-4411-A9AB-101B6D58C307}" destId="{9DBB71D6-8564-4AEF-82F2-408CC785C4C3}" srcOrd="0" destOrd="0" presId="urn:microsoft.com/office/officeart/2005/8/layout/list1"/>
    <dgm:cxn modelId="{B12796B4-8040-401D-8C5F-9E66FB9CC48A}" type="presParOf" srcId="{9DBB71D6-8564-4AEF-82F2-408CC785C4C3}" destId="{B6D74118-C468-4979-9B89-0875FA2C2D53}" srcOrd="0" destOrd="0" presId="urn:microsoft.com/office/officeart/2005/8/layout/list1"/>
    <dgm:cxn modelId="{249045E9-51AC-43EF-A995-FD6A2853CF30}" type="presParOf" srcId="{9DBB71D6-8564-4AEF-82F2-408CC785C4C3}" destId="{EF6D1CD0-C33C-4C23-8CBF-6114BD6D514B}" srcOrd="1" destOrd="0" presId="urn:microsoft.com/office/officeart/2005/8/layout/list1"/>
    <dgm:cxn modelId="{C344F31D-D108-43A6-AA5B-427673931873}" type="presParOf" srcId="{F9023AB7-8B20-4411-A9AB-101B6D58C307}" destId="{8B5C325D-4133-40F5-8760-6B7C56375315}" srcOrd="1" destOrd="0" presId="urn:microsoft.com/office/officeart/2005/8/layout/list1"/>
    <dgm:cxn modelId="{45A32F66-825C-4284-A80F-B4837B255ED3}" type="presParOf" srcId="{F9023AB7-8B20-4411-A9AB-101B6D58C307}" destId="{2F7B52A6-32BD-44C8-B723-16D46E48E53D}" srcOrd="2" destOrd="0" presId="urn:microsoft.com/office/officeart/2005/8/layout/list1"/>
    <dgm:cxn modelId="{BF5A1140-092B-489C-8472-B49A5DC0DA3B}" type="presParOf" srcId="{F9023AB7-8B20-4411-A9AB-101B6D58C307}" destId="{6808979C-FE5D-4453-9FC8-134A309823E9}" srcOrd="3" destOrd="0" presId="urn:microsoft.com/office/officeart/2005/8/layout/list1"/>
    <dgm:cxn modelId="{78CFF1B7-3178-4CC2-A47B-78514123BE40}" type="presParOf" srcId="{F9023AB7-8B20-4411-A9AB-101B6D58C307}" destId="{79B2D207-CEC1-419F-8735-75B6B06F3116}" srcOrd="4" destOrd="0" presId="urn:microsoft.com/office/officeart/2005/8/layout/list1"/>
    <dgm:cxn modelId="{4A766E28-8C42-4715-AB84-A205AFF7FC25}" type="presParOf" srcId="{79B2D207-CEC1-419F-8735-75B6B06F3116}" destId="{BC3616C1-ABEB-4866-90F9-D695F9BE9413}" srcOrd="0" destOrd="0" presId="urn:microsoft.com/office/officeart/2005/8/layout/list1"/>
    <dgm:cxn modelId="{85072572-A014-4EA9-9C90-6F163EA0F5B1}" type="presParOf" srcId="{79B2D207-CEC1-419F-8735-75B6B06F3116}" destId="{0D563DD5-D2A1-4F5F-9DCE-56BA2CF49360}" srcOrd="1" destOrd="0" presId="urn:microsoft.com/office/officeart/2005/8/layout/list1"/>
    <dgm:cxn modelId="{51DC1D4A-7673-4DF5-8196-ED5A227CE0B2}" type="presParOf" srcId="{F9023AB7-8B20-4411-A9AB-101B6D58C307}" destId="{DCCF3F5F-B875-4DBB-B4D2-0C377311BCE3}" srcOrd="5" destOrd="0" presId="urn:microsoft.com/office/officeart/2005/8/layout/list1"/>
    <dgm:cxn modelId="{3AFE6CC7-36E8-4EA3-B8F0-4E41CC836CBF}" type="presParOf" srcId="{F9023AB7-8B20-4411-A9AB-101B6D58C307}" destId="{94B090D9-A098-4FC0-9440-67253C04D873}" srcOrd="6" destOrd="0" presId="urn:microsoft.com/office/officeart/2005/8/layout/list1"/>
    <dgm:cxn modelId="{02E55D9B-1226-41C4-B9F2-B0F71EBDAA83}" type="presParOf" srcId="{F9023AB7-8B20-4411-A9AB-101B6D58C307}" destId="{3DD34CA9-A75A-4A2B-9C15-0D3D50ABC4F0}" srcOrd="7" destOrd="0" presId="urn:microsoft.com/office/officeart/2005/8/layout/list1"/>
    <dgm:cxn modelId="{1D6871D2-3E29-49EB-9FEB-6E841EC11500}" type="presParOf" srcId="{F9023AB7-8B20-4411-A9AB-101B6D58C307}" destId="{BE290130-96C4-4AC5-AD7C-34A3C62CF3C0}" srcOrd="8" destOrd="0" presId="urn:microsoft.com/office/officeart/2005/8/layout/list1"/>
    <dgm:cxn modelId="{0FC892A3-E06C-469D-BAD2-78FBE71146BE}" type="presParOf" srcId="{BE290130-96C4-4AC5-AD7C-34A3C62CF3C0}" destId="{5F44A674-7757-43EE-9137-E58EE2FBA393}" srcOrd="0" destOrd="0" presId="urn:microsoft.com/office/officeart/2005/8/layout/list1"/>
    <dgm:cxn modelId="{BECD4EAA-7F17-4B86-AD0C-C0339C668091}" type="presParOf" srcId="{BE290130-96C4-4AC5-AD7C-34A3C62CF3C0}" destId="{38B22444-6A9D-4265-AA9B-0565D61DCCAB}" srcOrd="1" destOrd="0" presId="urn:microsoft.com/office/officeart/2005/8/layout/list1"/>
    <dgm:cxn modelId="{2465E200-A193-4ACE-BC1D-DD607B2FA0F0}" type="presParOf" srcId="{F9023AB7-8B20-4411-A9AB-101B6D58C307}" destId="{476595EC-5B08-4142-89DE-AA23D343A6CB}" srcOrd="9" destOrd="0" presId="urn:microsoft.com/office/officeart/2005/8/layout/list1"/>
    <dgm:cxn modelId="{AC305F0D-6892-4925-B31B-3D1F68A5BB0F}" type="presParOf" srcId="{F9023AB7-8B20-4411-A9AB-101B6D58C307}" destId="{35C0726F-31FC-49BB-B619-4103B67EEAE4}" srcOrd="10" destOrd="0" presId="urn:microsoft.com/office/officeart/2005/8/layout/list1"/>
    <dgm:cxn modelId="{19C78D08-8EF0-47AC-A1CE-EF8CA565E54B}" type="presParOf" srcId="{F9023AB7-8B20-4411-A9AB-101B6D58C307}" destId="{7C975811-A4C8-466D-A806-F692F0CEE169}" srcOrd="11" destOrd="0" presId="urn:microsoft.com/office/officeart/2005/8/layout/list1"/>
    <dgm:cxn modelId="{3280A420-9450-45E3-9640-5996D0C60473}" type="presParOf" srcId="{F9023AB7-8B20-4411-A9AB-101B6D58C307}" destId="{555DCFF9-EF6A-49B0-AFBE-E0BC52C7E597}" srcOrd="12" destOrd="0" presId="urn:microsoft.com/office/officeart/2005/8/layout/list1"/>
    <dgm:cxn modelId="{B970CE83-705A-424D-AAE7-B0B0436DD071}" type="presParOf" srcId="{555DCFF9-EF6A-49B0-AFBE-E0BC52C7E597}" destId="{4FDE6536-5282-44C2-ABDC-D772675D27CF}" srcOrd="0" destOrd="0" presId="urn:microsoft.com/office/officeart/2005/8/layout/list1"/>
    <dgm:cxn modelId="{894A9F4A-D7AC-44BE-BF14-6BE990743274}" type="presParOf" srcId="{555DCFF9-EF6A-49B0-AFBE-E0BC52C7E597}" destId="{0571A8B7-2515-441A-9577-9FAD86EEA014}" srcOrd="1" destOrd="0" presId="urn:microsoft.com/office/officeart/2005/8/layout/list1"/>
    <dgm:cxn modelId="{045FED12-B63C-4183-8B10-5FE2FAAA954A}" type="presParOf" srcId="{F9023AB7-8B20-4411-A9AB-101B6D58C307}" destId="{D0C3FDEA-46F3-4E79-AE42-1FB4A696A354}" srcOrd="13" destOrd="0" presId="urn:microsoft.com/office/officeart/2005/8/layout/list1"/>
    <dgm:cxn modelId="{C2541337-D1D7-477A-84C6-BF92340FE168}" type="presParOf" srcId="{F9023AB7-8B20-4411-A9AB-101B6D58C307}" destId="{97067C09-EECC-4779-A081-C4DD3842E2A2}" srcOrd="14" destOrd="0" presId="urn:microsoft.com/office/officeart/2005/8/layout/list1"/>
    <dgm:cxn modelId="{EA9029C8-4C19-478A-81BC-359C940442AC}" type="presParOf" srcId="{F9023AB7-8B20-4411-A9AB-101B6D58C307}" destId="{1EDA5172-8797-445A-95D6-1135D3DFC947}" srcOrd="15" destOrd="0" presId="urn:microsoft.com/office/officeart/2005/8/layout/list1"/>
    <dgm:cxn modelId="{C7CEB193-98D1-4DCF-993F-644F7C189631}" type="presParOf" srcId="{F9023AB7-8B20-4411-A9AB-101B6D58C307}" destId="{BA36E9BF-F411-4B59-8421-8AF4040FBEE5}" srcOrd="16" destOrd="0" presId="urn:microsoft.com/office/officeart/2005/8/layout/list1"/>
    <dgm:cxn modelId="{FB9B0DE2-5BBC-4A9C-94BB-7095F9101AB6}" type="presParOf" srcId="{BA36E9BF-F411-4B59-8421-8AF4040FBEE5}" destId="{D33096EE-BF5E-4039-AA23-42BD6922B6F0}" srcOrd="0" destOrd="0" presId="urn:microsoft.com/office/officeart/2005/8/layout/list1"/>
    <dgm:cxn modelId="{FB214E79-E2CF-48DE-9933-9046E8F648BE}" type="presParOf" srcId="{BA36E9BF-F411-4B59-8421-8AF4040FBEE5}" destId="{4AA17E2C-981E-41DE-912F-E79A4F06FB14}" srcOrd="1" destOrd="0" presId="urn:microsoft.com/office/officeart/2005/8/layout/list1"/>
    <dgm:cxn modelId="{FB57F901-D43C-4131-8FDD-2716D37C9918}" type="presParOf" srcId="{F9023AB7-8B20-4411-A9AB-101B6D58C307}" destId="{B8D85CA3-8179-4C08-9CD0-6D184BD721C2}" srcOrd="17" destOrd="0" presId="urn:microsoft.com/office/officeart/2005/8/layout/list1"/>
    <dgm:cxn modelId="{762D81FB-EC0C-4F36-A43E-75A76A451718}" type="presParOf" srcId="{F9023AB7-8B20-4411-A9AB-101B6D58C307}" destId="{73F4313B-AACD-41A9-9955-8CBBFB8F747C}" srcOrd="18" destOrd="0" presId="urn:microsoft.com/office/officeart/2005/8/layout/list1"/>
    <dgm:cxn modelId="{92B83C12-E72B-4DEF-98FF-87211BF781DA}" type="presParOf" srcId="{F9023AB7-8B20-4411-A9AB-101B6D58C307}" destId="{580A2E52-67A1-4D37-8C02-E6C6FD58503E}" srcOrd="19" destOrd="0" presId="urn:microsoft.com/office/officeart/2005/8/layout/list1"/>
    <dgm:cxn modelId="{486BE93E-45E9-473E-8C5F-D8DF27EB626C}" type="presParOf" srcId="{F9023AB7-8B20-4411-A9AB-101B6D58C307}" destId="{4E8F7F0B-AE25-4579-80CF-7ABAFDC83183}" srcOrd="20" destOrd="0" presId="urn:microsoft.com/office/officeart/2005/8/layout/list1"/>
    <dgm:cxn modelId="{6AB0D65D-494F-45B2-933C-2EC6A01C9E72}" type="presParOf" srcId="{4E8F7F0B-AE25-4579-80CF-7ABAFDC83183}" destId="{F148E89E-C882-4290-9A8D-6D65FBB1ED30}" srcOrd="0" destOrd="0" presId="urn:microsoft.com/office/officeart/2005/8/layout/list1"/>
    <dgm:cxn modelId="{5F4F742D-1618-4A6F-9489-747B098DD9D7}" type="presParOf" srcId="{4E8F7F0B-AE25-4579-80CF-7ABAFDC83183}" destId="{9CEA5DF6-A05F-4D6D-A223-00900C2731E1}" srcOrd="1" destOrd="0" presId="urn:microsoft.com/office/officeart/2005/8/layout/list1"/>
    <dgm:cxn modelId="{DB9145F4-5DC2-4643-9C66-7BBD1F3C5982}" type="presParOf" srcId="{F9023AB7-8B20-4411-A9AB-101B6D58C307}" destId="{2A3FD013-6DEB-4B10-A641-BA4D018EC07E}" srcOrd="21" destOrd="0" presId="urn:microsoft.com/office/officeart/2005/8/layout/list1"/>
    <dgm:cxn modelId="{A2FEF496-FAA0-4DF4-84D8-8BA2550B6E9B}" type="presParOf" srcId="{F9023AB7-8B20-4411-A9AB-101B6D58C307}" destId="{2D1C84FE-19C0-4DF7-9AD1-F2B31D533EA5}" srcOrd="22" destOrd="0" presId="urn:microsoft.com/office/officeart/2005/8/layout/list1"/>
    <dgm:cxn modelId="{2C4427FB-073F-43EC-A53F-E2FAE4CEE1AF}" type="presParOf" srcId="{F9023AB7-8B20-4411-A9AB-101B6D58C307}" destId="{6D39FF44-475D-4ADB-B7A3-E67F101DDC31}" srcOrd="23" destOrd="0" presId="urn:microsoft.com/office/officeart/2005/8/layout/list1"/>
    <dgm:cxn modelId="{7F55C229-7B02-4E96-8FC8-266E19888197}" type="presParOf" srcId="{F9023AB7-8B20-4411-A9AB-101B6D58C307}" destId="{63277B95-F64D-4024-83A9-C0E8268F3F1E}" srcOrd="24" destOrd="0" presId="urn:microsoft.com/office/officeart/2005/8/layout/list1"/>
    <dgm:cxn modelId="{D98474B8-2710-40C5-BD45-F3EDBA902804}" type="presParOf" srcId="{63277B95-F64D-4024-83A9-C0E8268F3F1E}" destId="{6734E2DE-1A52-4B8D-A8D7-11A6EE04771A}" srcOrd="0" destOrd="0" presId="urn:microsoft.com/office/officeart/2005/8/layout/list1"/>
    <dgm:cxn modelId="{8497C7E1-9B7D-4540-9514-9B165CFF80CE}" type="presParOf" srcId="{63277B95-F64D-4024-83A9-C0E8268F3F1E}" destId="{116BBD38-F2FF-4A08-9108-565D9206468B}" srcOrd="1" destOrd="0" presId="urn:microsoft.com/office/officeart/2005/8/layout/list1"/>
    <dgm:cxn modelId="{814C4747-8928-40E5-A875-1E522189B294}" type="presParOf" srcId="{F9023AB7-8B20-4411-A9AB-101B6D58C307}" destId="{FC4289EA-0A7A-4F82-A1CC-09BB7CB0E157}" srcOrd="25" destOrd="0" presId="urn:microsoft.com/office/officeart/2005/8/layout/list1"/>
    <dgm:cxn modelId="{0624C8A3-0413-45F6-B772-2689BF63EB62}" type="presParOf" srcId="{F9023AB7-8B20-4411-A9AB-101B6D58C307}" destId="{58E29DBA-D9C4-481C-87FC-F5AF36AE509E}" srcOrd="26" destOrd="0" presId="urn:microsoft.com/office/officeart/2005/8/layout/list1"/>
    <dgm:cxn modelId="{89A95C75-C80B-4B93-9FBE-A3CD921B9369}" type="presParOf" srcId="{F9023AB7-8B20-4411-A9AB-101B6D58C307}" destId="{935F711E-4E53-4946-8A04-F7547B1C86E1}" srcOrd="27" destOrd="0" presId="urn:microsoft.com/office/officeart/2005/8/layout/list1"/>
    <dgm:cxn modelId="{D999C20C-E431-4F61-9153-ACFD94863D37}" type="presParOf" srcId="{F9023AB7-8B20-4411-A9AB-101B6D58C307}" destId="{58BC91B9-8371-435F-B573-0B8C413C14AF}" srcOrd="28" destOrd="0" presId="urn:microsoft.com/office/officeart/2005/8/layout/list1"/>
    <dgm:cxn modelId="{3BF337D3-5229-4BA9-A548-6129A4522586}" type="presParOf" srcId="{58BC91B9-8371-435F-B573-0B8C413C14AF}" destId="{70A3DBB6-B9D9-495C-B978-5E82F9FD5E47}" srcOrd="0" destOrd="0" presId="urn:microsoft.com/office/officeart/2005/8/layout/list1"/>
    <dgm:cxn modelId="{C93B9EC2-9EA3-4D27-A0FC-1836DA92F414}" type="presParOf" srcId="{58BC91B9-8371-435F-B573-0B8C413C14AF}" destId="{92B68E57-7053-4D53-BE70-D13257CECB19}" srcOrd="1" destOrd="0" presId="urn:microsoft.com/office/officeart/2005/8/layout/list1"/>
    <dgm:cxn modelId="{9FCFA70E-9881-4009-976C-C70D2CCBEFBC}" type="presParOf" srcId="{F9023AB7-8B20-4411-A9AB-101B6D58C307}" destId="{914D7E86-0FAF-46DC-86A0-6E7E1A9B3FAB}" srcOrd="29" destOrd="0" presId="urn:microsoft.com/office/officeart/2005/8/layout/list1"/>
    <dgm:cxn modelId="{58430862-4295-47F3-8CC1-7E31910B160A}" type="presParOf" srcId="{F9023AB7-8B20-4411-A9AB-101B6D58C307}" destId="{D382F663-EBA5-4F12-96D7-915A720E78F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F0EA05-B029-4D94-8C71-636B9F63C74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E2E4F19-E6C4-405F-B44F-76CBD3E5AD05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Osoby długotrwale bezrobotne</a:t>
          </a:r>
          <a:endParaRPr lang="pl-PL" sz="1600" b="1" dirty="0">
            <a:solidFill>
              <a:schemeClr val="tx1"/>
            </a:solidFill>
          </a:endParaRPr>
        </a:p>
      </dgm:t>
    </dgm:pt>
    <dgm:pt modelId="{A6770360-127D-4558-B21B-6284DE42E24D}" type="parTrans" cxnId="{9B1F4680-62DD-4AC3-BFFF-0C37D2FC1762}">
      <dgm:prSet/>
      <dgm:spPr/>
      <dgm:t>
        <a:bodyPr/>
        <a:lstStyle/>
        <a:p>
          <a:endParaRPr lang="pl-PL"/>
        </a:p>
      </dgm:t>
    </dgm:pt>
    <dgm:pt modelId="{8682B032-D33D-4A9D-8707-A5F9F80BC2FC}" type="sibTrans" cxnId="{9B1F4680-62DD-4AC3-BFFF-0C37D2FC1762}">
      <dgm:prSet/>
      <dgm:spPr/>
      <dgm:t>
        <a:bodyPr/>
        <a:lstStyle/>
        <a:p>
          <a:endParaRPr lang="pl-PL"/>
        </a:p>
      </dgm:t>
    </dgm:pt>
    <dgm:pt modelId="{87352DC2-7FB4-480F-B4B2-6BD8E984BAEB}">
      <dgm:prSet phldrT="[Tekst]" custT="1"/>
      <dgm:spPr/>
      <dgm:t>
        <a:bodyPr/>
        <a:lstStyle/>
        <a:p>
          <a:r>
            <a:rPr lang="pl-PL" sz="2000" b="1" dirty="0" smtClean="0"/>
            <a:t>61</a:t>
          </a:r>
          <a:r>
            <a:rPr lang="pl-PL" sz="2000" b="0" dirty="0" smtClean="0"/>
            <a:t> (38 K, 23 M)</a:t>
          </a:r>
          <a:endParaRPr lang="pl-PL" sz="2000" b="0" dirty="0"/>
        </a:p>
      </dgm:t>
    </dgm:pt>
    <dgm:pt modelId="{60275134-5C2A-4FB5-B3C7-5715AF6B667B}" type="parTrans" cxnId="{E1906DCC-DFBA-476E-9A83-B16A66BA6641}">
      <dgm:prSet/>
      <dgm:spPr/>
      <dgm:t>
        <a:bodyPr/>
        <a:lstStyle/>
        <a:p>
          <a:endParaRPr lang="pl-PL"/>
        </a:p>
      </dgm:t>
    </dgm:pt>
    <dgm:pt modelId="{AEB631C7-76B7-4088-BE2D-D8D8497BFC50}" type="sibTrans" cxnId="{E1906DCC-DFBA-476E-9A83-B16A66BA6641}">
      <dgm:prSet/>
      <dgm:spPr/>
      <dgm:t>
        <a:bodyPr/>
        <a:lstStyle/>
        <a:p>
          <a:endParaRPr lang="pl-PL"/>
        </a:p>
      </dgm:t>
    </dgm:pt>
    <dgm:pt modelId="{FF12E4A9-AB21-472F-8D17-AAB669CDF98E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Kobiety</a:t>
          </a:r>
          <a:endParaRPr lang="pl-PL" sz="1600" b="1" dirty="0">
            <a:solidFill>
              <a:schemeClr val="tx1"/>
            </a:solidFill>
          </a:endParaRPr>
        </a:p>
      </dgm:t>
    </dgm:pt>
    <dgm:pt modelId="{B704230E-5082-44B0-A498-6A3651F8E3E1}" type="parTrans" cxnId="{873CA5A5-DA3E-4043-848C-59ADB97BBF01}">
      <dgm:prSet/>
      <dgm:spPr/>
      <dgm:t>
        <a:bodyPr/>
        <a:lstStyle/>
        <a:p>
          <a:endParaRPr lang="pl-PL"/>
        </a:p>
      </dgm:t>
    </dgm:pt>
    <dgm:pt modelId="{2DABB7CA-BF89-413A-92B2-EBD796185C15}" type="sibTrans" cxnId="{873CA5A5-DA3E-4043-848C-59ADB97BBF01}">
      <dgm:prSet/>
      <dgm:spPr/>
      <dgm:t>
        <a:bodyPr/>
        <a:lstStyle/>
        <a:p>
          <a:endParaRPr lang="pl-PL"/>
        </a:p>
      </dgm:t>
    </dgm:pt>
    <dgm:pt modelId="{3E07F07D-162A-424F-8D12-76A35C04B914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Osoby niepełnosprawne</a:t>
          </a:r>
          <a:endParaRPr lang="pl-PL" sz="1600" b="1" dirty="0">
            <a:solidFill>
              <a:schemeClr val="tx1"/>
            </a:solidFill>
          </a:endParaRPr>
        </a:p>
      </dgm:t>
    </dgm:pt>
    <dgm:pt modelId="{98DE700B-2BB2-48FD-9FB7-34B08C5F77F7}" type="parTrans" cxnId="{78F632C5-2D40-4E84-9582-0B38A5CCB6F7}">
      <dgm:prSet/>
      <dgm:spPr/>
      <dgm:t>
        <a:bodyPr/>
        <a:lstStyle/>
        <a:p>
          <a:endParaRPr lang="pl-PL"/>
        </a:p>
      </dgm:t>
    </dgm:pt>
    <dgm:pt modelId="{2C73C34F-FFDC-4C7F-88D4-E923237BA119}" type="sibTrans" cxnId="{78F632C5-2D40-4E84-9582-0B38A5CCB6F7}">
      <dgm:prSet/>
      <dgm:spPr/>
      <dgm:t>
        <a:bodyPr/>
        <a:lstStyle/>
        <a:p>
          <a:endParaRPr lang="pl-PL"/>
        </a:p>
      </dgm:t>
    </dgm:pt>
    <dgm:pt modelId="{90823C22-943F-45F7-B4EB-FB45FC9CF529}">
      <dgm:prSet phldrT="[Tekst]" custT="1"/>
      <dgm:spPr/>
      <dgm:t>
        <a:bodyPr/>
        <a:lstStyle/>
        <a:p>
          <a:r>
            <a:rPr lang="pl-PL" sz="2000" b="1" dirty="0" smtClean="0"/>
            <a:t>16</a:t>
          </a:r>
          <a:r>
            <a:rPr lang="pl-PL" sz="2000" dirty="0" smtClean="0"/>
            <a:t> (8 K, 8 M)</a:t>
          </a:r>
          <a:endParaRPr lang="pl-PL" sz="2000" dirty="0"/>
        </a:p>
      </dgm:t>
    </dgm:pt>
    <dgm:pt modelId="{0EB12C01-72E0-4F97-82E6-808E405B7A2E}" type="parTrans" cxnId="{68EE3038-9CBA-4E25-9A3D-3FAE9BA72129}">
      <dgm:prSet/>
      <dgm:spPr/>
      <dgm:t>
        <a:bodyPr/>
        <a:lstStyle/>
        <a:p>
          <a:endParaRPr lang="pl-PL"/>
        </a:p>
      </dgm:t>
    </dgm:pt>
    <dgm:pt modelId="{6ABD5A05-AB67-4D49-8269-FE618AEA9E4E}" type="sibTrans" cxnId="{68EE3038-9CBA-4E25-9A3D-3FAE9BA72129}">
      <dgm:prSet/>
      <dgm:spPr/>
      <dgm:t>
        <a:bodyPr/>
        <a:lstStyle/>
        <a:p>
          <a:endParaRPr lang="pl-PL"/>
        </a:p>
      </dgm:t>
    </dgm:pt>
    <dgm:pt modelId="{30155CA1-9ED7-4B77-A0B3-283A566A6F66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Osoby o niskich kwalifikacjach</a:t>
          </a:r>
          <a:endParaRPr lang="pl-PL" sz="1600" b="1" dirty="0">
            <a:solidFill>
              <a:schemeClr val="tx1"/>
            </a:solidFill>
          </a:endParaRPr>
        </a:p>
      </dgm:t>
    </dgm:pt>
    <dgm:pt modelId="{47242C4C-4028-4F06-979F-B48326E5BEF0}" type="parTrans" cxnId="{CB3C8949-0D01-4580-855D-96A3837ABE98}">
      <dgm:prSet/>
      <dgm:spPr/>
      <dgm:t>
        <a:bodyPr/>
        <a:lstStyle/>
        <a:p>
          <a:endParaRPr lang="pl-PL"/>
        </a:p>
      </dgm:t>
    </dgm:pt>
    <dgm:pt modelId="{05F923CD-891C-4EA8-A12B-1BB654154951}" type="sibTrans" cxnId="{CB3C8949-0D01-4580-855D-96A3837ABE98}">
      <dgm:prSet/>
      <dgm:spPr/>
      <dgm:t>
        <a:bodyPr/>
        <a:lstStyle/>
        <a:p>
          <a:endParaRPr lang="pl-PL"/>
        </a:p>
      </dgm:t>
    </dgm:pt>
    <dgm:pt modelId="{F5BE3898-1382-40F5-9DAB-F504B88F5660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Osoby w wieku 50 lat i więcej</a:t>
          </a:r>
          <a:endParaRPr lang="pl-PL" sz="1600" b="1" dirty="0">
            <a:solidFill>
              <a:schemeClr val="tx1"/>
            </a:solidFill>
          </a:endParaRPr>
        </a:p>
      </dgm:t>
    </dgm:pt>
    <dgm:pt modelId="{D6DED96D-DD9E-4EFB-A15B-8B5978B123D6}" type="parTrans" cxnId="{6AA89E6F-0465-498D-894F-F30951443832}">
      <dgm:prSet/>
      <dgm:spPr/>
      <dgm:t>
        <a:bodyPr/>
        <a:lstStyle/>
        <a:p>
          <a:endParaRPr lang="pl-PL"/>
        </a:p>
      </dgm:t>
    </dgm:pt>
    <dgm:pt modelId="{0D4DD0A6-E81A-439B-B322-1D9CA28CC637}" type="sibTrans" cxnId="{6AA89E6F-0465-498D-894F-F30951443832}">
      <dgm:prSet/>
      <dgm:spPr/>
      <dgm:t>
        <a:bodyPr/>
        <a:lstStyle/>
        <a:p>
          <a:endParaRPr lang="pl-PL"/>
        </a:p>
      </dgm:t>
    </dgm:pt>
    <dgm:pt modelId="{A6E40923-D3C1-4BBA-94B8-8D84B7BE4F7A}">
      <dgm:prSet phldrT="[Tekst]" custT="1"/>
      <dgm:spPr/>
      <dgm:t>
        <a:bodyPr/>
        <a:lstStyle/>
        <a:p>
          <a:r>
            <a:rPr lang="pl-PL" sz="2000" b="1" dirty="0" smtClean="0"/>
            <a:t>38</a:t>
          </a:r>
          <a:r>
            <a:rPr lang="pl-PL" sz="2000" dirty="0" smtClean="0"/>
            <a:t> (19 K, 19 M)</a:t>
          </a:r>
          <a:endParaRPr lang="pl-PL" sz="2000" dirty="0"/>
        </a:p>
      </dgm:t>
    </dgm:pt>
    <dgm:pt modelId="{CE69A029-370E-4102-9AD0-B4E0B2626E0D}" type="parTrans" cxnId="{D19C7E78-EA15-4511-A515-FCC62D09B60A}">
      <dgm:prSet/>
      <dgm:spPr/>
      <dgm:t>
        <a:bodyPr/>
        <a:lstStyle/>
        <a:p>
          <a:endParaRPr lang="pl-PL"/>
        </a:p>
      </dgm:t>
    </dgm:pt>
    <dgm:pt modelId="{0C45080D-A6B2-4E75-A2C6-BCB7E21FFDE6}" type="sibTrans" cxnId="{D19C7E78-EA15-4511-A515-FCC62D09B60A}">
      <dgm:prSet/>
      <dgm:spPr/>
      <dgm:t>
        <a:bodyPr/>
        <a:lstStyle/>
        <a:p>
          <a:endParaRPr lang="pl-PL"/>
        </a:p>
      </dgm:t>
    </dgm:pt>
    <dgm:pt modelId="{14D451E3-C903-4DC3-B1D4-EE434FBE6786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Osoby młode w wieku 18-19 lat, w tym osoby z grupy NEET</a:t>
          </a:r>
          <a:endParaRPr lang="pl-PL" sz="1600" b="1" dirty="0">
            <a:solidFill>
              <a:schemeClr val="tx1"/>
            </a:solidFill>
          </a:endParaRPr>
        </a:p>
      </dgm:t>
    </dgm:pt>
    <dgm:pt modelId="{4F1ADE48-A87E-48E1-8864-064852DAFD62}" type="parTrans" cxnId="{CBC855A3-A240-4696-9C57-25B7B52A9AD1}">
      <dgm:prSet/>
      <dgm:spPr/>
      <dgm:t>
        <a:bodyPr/>
        <a:lstStyle/>
        <a:p>
          <a:endParaRPr lang="pl-PL"/>
        </a:p>
      </dgm:t>
    </dgm:pt>
    <dgm:pt modelId="{12999094-50BB-4296-B732-1B2499B62C2A}" type="sibTrans" cxnId="{CBC855A3-A240-4696-9C57-25B7B52A9AD1}">
      <dgm:prSet/>
      <dgm:spPr/>
      <dgm:t>
        <a:bodyPr/>
        <a:lstStyle/>
        <a:p>
          <a:endParaRPr lang="pl-PL"/>
        </a:p>
      </dgm:t>
    </dgm:pt>
    <dgm:pt modelId="{DC1EF986-0643-4A60-B786-C8C2200E5434}">
      <dgm:prSet phldrT="[Tekst]" custT="1"/>
      <dgm:spPr/>
      <dgm:t>
        <a:bodyPr/>
        <a:lstStyle/>
        <a:p>
          <a:r>
            <a:rPr lang="pl-PL" sz="2000" b="1" dirty="0" smtClean="0"/>
            <a:t>195</a:t>
          </a:r>
          <a:endParaRPr lang="pl-PL" sz="2000" b="1" dirty="0"/>
        </a:p>
      </dgm:t>
    </dgm:pt>
    <dgm:pt modelId="{B96149D3-FEE4-42DE-A000-AA2E4541AADC}" type="parTrans" cxnId="{F4AC7E5B-4233-4A0A-9A2F-89D6548DAEAE}">
      <dgm:prSet/>
      <dgm:spPr/>
      <dgm:t>
        <a:bodyPr/>
        <a:lstStyle/>
        <a:p>
          <a:endParaRPr lang="pl-PL"/>
        </a:p>
      </dgm:t>
    </dgm:pt>
    <dgm:pt modelId="{BAA818CC-E917-4430-98DE-5D64090FA841}" type="sibTrans" cxnId="{F4AC7E5B-4233-4A0A-9A2F-89D6548DAEAE}">
      <dgm:prSet/>
      <dgm:spPr/>
      <dgm:t>
        <a:bodyPr/>
        <a:lstStyle/>
        <a:p>
          <a:endParaRPr lang="pl-PL"/>
        </a:p>
      </dgm:t>
    </dgm:pt>
    <dgm:pt modelId="{07E1742A-A7D2-4291-9C22-6F981D24A46C}">
      <dgm:prSet phldrT="[Tekst]" custT="1"/>
      <dgm:spPr/>
      <dgm:t>
        <a:bodyPr/>
        <a:lstStyle/>
        <a:p>
          <a:r>
            <a:rPr lang="pl-PL" sz="2000" b="1" dirty="0" smtClean="0"/>
            <a:t>295</a:t>
          </a:r>
          <a:r>
            <a:rPr lang="pl-PL" sz="2000" dirty="0" smtClean="0"/>
            <a:t> (160 K, 135 M)</a:t>
          </a:r>
          <a:endParaRPr lang="pl-PL" sz="2000" dirty="0"/>
        </a:p>
      </dgm:t>
    </dgm:pt>
    <dgm:pt modelId="{8DAA2A60-CC1E-4264-8234-D0CD75CACA01}" type="parTrans" cxnId="{3B1709EE-6DBD-4EF3-B4BF-39055F58A351}">
      <dgm:prSet/>
      <dgm:spPr/>
      <dgm:t>
        <a:bodyPr/>
        <a:lstStyle/>
        <a:p>
          <a:endParaRPr lang="pl-PL"/>
        </a:p>
      </dgm:t>
    </dgm:pt>
    <dgm:pt modelId="{D8F4FAF4-22B2-47DD-9D63-DF490F72DA5B}" type="sibTrans" cxnId="{3B1709EE-6DBD-4EF3-B4BF-39055F58A351}">
      <dgm:prSet/>
      <dgm:spPr/>
      <dgm:t>
        <a:bodyPr/>
        <a:lstStyle/>
        <a:p>
          <a:endParaRPr lang="pl-PL"/>
        </a:p>
      </dgm:t>
    </dgm:pt>
    <dgm:pt modelId="{C8DF365E-076F-4D53-8AA3-DB01A792DB22}">
      <dgm:prSet phldrT="[Tekst]" custT="1"/>
      <dgm:spPr/>
      <dgm:t>
        <a:bodyPr/>
        <a:lstStyle/>
        <a:p>
          <a:r>
            <a:rPr lang="pl-PL" sz="2000" b="1" dirty="0" smtClean="0"/>
            <a:t>144</a:t>
          </a:r>
          <a:r>
            <a:rPr lang="pl-PL" sz="2000" dirty="0" smtClean="0"/>
            <a:t> (83 K, 61 M)</a:t>
          </a:r>
          <a:endParaRPr lang="pl-PL" sz="2000" dirty="0"/>
        </a:p>
      </dgm:t>
    </dgm:pt>
    <dgm:pt modelId="{9A118241-D219-48C4-9310-A95178A3B8B6}" type="parTrans" cxnId="{2A8D26C2-9333-4910-8F0C-D1D663C46F52}">
      <dgm:prSet/>
      <dgm:spPr/>
      <dgm:t>
        <a:bodyPr/>
        <a:lstStyle/>
        <a:p>
          <a:endParaRPr lang="pl-PL"/>
        </a:p>
      </dgm:t>
    </dgm:pt>
    <dgm:pt modelId="{C71C7F2B-3654-4006-9329-855FA6D8F674}" type="sibTrans" cxnId="{2A8D26C2-9333-4910-8F0C-D1D663C46F52}">
      <dgm:prSet/>
      <dgm:spPr/>
      <dgm:t>
        <a:bodyPr/>
        <a:lstStyle/>
        <a:p>
          <a:endParaRPr lang="pl-PL"/>
        </a:p>
      </dgm:t>
    </dgm:pt>
    <dgm:pt modelId="{C9C22C59-2D1E-4135-A365-780F942FBAF2}">
      <dgm:prSet phldrT="[Tekst]" custT="1"/>
      <dgm:spPr/>
      <dgm:t>
        <a:bodyPr/>
        <a:lstStyle/>
        <a:p>
          <a:pPr algn="ctr"/>
          <a:r>
            <a:rPr lang="pl-PL" sz="1800" b="1" dirty="0" smtClean="0">
              <a:solidFill>
                <a:schemeClr val="tx1"/>
              </a:solidFill>
            </a:rPr>
            <a:t>Uczestnikami projektu były osoby zarejestrowane w PUP w Chodzieży, pozostające w trudnej sytuacji na rynku pracy tj.:</a:t>
          </a:r>
          <a:endParaRPr lang="pl-PL" sz="1800" b="1" dirty="0">
            <a:solidFill>
              <a:schemeClr val="tx1"/>
            </a:solidFill>
          </a:endParaRPr>
        </a:p>
      </dgm:t>
    </dgm:pt>
    <dgm:pt modelId="{EC9D5844-AD62-4AB5-868C-900E97CFC137}" type="parTrans" cxnId="{BEF3FCEA-150B-4CD1-9E42-F3B1D788A722}">
      <dgm:prSet/>
      <dgm:spPr/>
      <dgm:t>
        <a:bodyPr/>
        <a:lstStyle/>
        <a:p>
          <a:endParaRPr lang="pl-PL"/>
        </a:p>
      </dgm:t>
    </dgm:pt>
    <dgm:pt modelId="{834C268F-9580-41B0-94CF-9F4A4940ECF2}" type="sibTrans" cxnId="{BEF3FCEA-150B-4CD1-9E42-F3B1D788A722}">
      <dgm:prSet/>
      <dgm:spPr/>
      <dgm:t>
        <a:bodyPr/>
        <a:lstStyle/>
        <a:p>
          <a:endParaRPr lang="pl-PL"/>
        </a:p>
      </dgm:t>
    </dgm:pt>
    <dgm:pt modelId="{E8EE594A-8139-43DC-A2C5-9FCB3FACB13F}" type="pres">
      <dgm:prSet presAssocID="{E6F0EA05-B029-4D94-8C71-636B9F63C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7D05A5F-AF6D-4871-965D-FCF6169920EA}" type="pres">
      <dgm:prSet presAssocID="{C9C22C59-2D1E-4135-A365-780F942FBAF2}" presName="linNode" presStyleCnt="0"/>
      <dgm:spPr/>
    </dgm:pt>
    <dgm:pt modelId="{9651E5BE-D2A6-44EA-A5F8-C624E9BBE028}" type="pres">
      <dgm:prSet presAssocID="{C9C22C59-2D1E-4135-A365-780F942FBAF2}" presName="parentText" presStyleLbl="node1" presStyleIdx="0" presStyleCnt="7" custScaleX="277778" custScaleY="11665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BDB74B-FF20-4E9D-B24E-55F6C105DBC2}" type="pres">
      <dgm:prSet presAssocID="{834C268F-9580-41B0-94CF-9F4A4940ECF2}" presName="sp" presStyleCnt="0"/>
      <dgm:spPr/>
    </dgm:pt>
    <dgm:pt modelId="{DE1F9E35-4FB7-447F-9B70-7A4568E0FEFD}" type="pres">
      <dgm:prSet presAssocID="{DE2E4F19-E6C4-405F-B44F-76CBD3E5AD05}" presName="linNode" presStyleCnt="0"/>
      <dgm:spPr/>
    </dgm:pt>
    <dgm:pt modelId="{9D07DA20-C865-4941-8C5D-D8980D3DD64E}" type="pres">
      <dgm:prSet presAssocID="{DE2E4F19-E6C4-405F-B44F-76CBD3E5AD0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5A5600-3450-4126-920E-228534923022}" type="pres">
      <dgm:prSet presAssocID="{DE2E4F19-E6C4-405F-B44F-76CBD3E5AD05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ECA57D-49B3-4F68-9CA1-A49A8AB0C6E2}" type="pres">
      <dgm:prSet presAssocID="{8682B032-D33D-4A9D-8707-A5F9F80BC2FC}" presName="sp" presStyleCnt="0"/>
      <dgm:spPr/>
    </dgm:pt>
    <dgm:pt modelId="{AD838868-C865-4D16-91A6-DE86177A3DF0}" type="pres">
      <dgm:prSet presAssocID="{FF12E4A9-AB21-472F-8D17-AAB669CDF98E}" presName="linNode" presStyleCnt="0"/>
      <dgm:spPr/>
    </dgm:pt>
    <dgm:pt modelId="{7AD3F4DF-4372-4535-8A15-10DDCBAD3617}" type="pres">
      <dgm:prSet presAssocID="{FF12E4A9-AB21-472F-8D17-AAB669CDF98E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651A71-836F-40A8-9E36-B529740DB7EE}" type="pres">
      <dgm:prSet presAssocID="{FF12E4A9-AB21-472F-8D17-AAB669CDF98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E48FE6-DA98-46E3-88A9-501690AA5DF1}" type="pres">
      <dgm:prSet presAssocID="{2DABB7CA-BF89-413A-92B2-EBD796185C15}" presName="sp" presStyleCnt="0"/>
      <dgm:spPr/>
    </dgm:pt>
    <dgm:pt modelId="{227ECF69-43CF-4AD6-AF14-BDAEA9F69C99}" type="pres">
      <dgm:prSet presAssocID="{3E07F07D-162A-424F-8D12-76A35C04B914}" presName="linNode" presStyleCnt="0"/>
      <dgm:spPr/>
    </dgm:pt>
    <dgm:pt modelId="{C35FBAF9-5017-463E-AA73-C18831CD2F98}" type="pres">
      <dgm:prSet presAssocID="{3E07F07D-162A-424F-8D12-76A35C04B91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0E3E3F-A45A-4340-93D6-4CE1540F4D52}" type="pres">
      <dgm:prSet presAssocID="{3E07F07D-162A-424F-8D12-76A35C04B914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FC127C-0553-4B7E-8147-E643549E61A0}" type="pres">
      <dgm:prSet presAssocID="{2C73C34F-FFDC-4C7F-88D4-E923237BA119}" presName="sp" presStyleCnt="0"/>
      <dgm:spPr/>
    </dgm:pt>
    <dgm:pt modelId="{83CAB743-3123-43AF-BCD5-E358228B9162}" type="pres">
      <dgm:prSet presAssocID="{30155CA1-9ED7-4B77-A0B3-283A566A6F66}" presName="linNode" presStyleCnt="0"/>
      <dgm:spPr/>
    </dgm:pt>
    <dgm:pt modelId="{97882119-3F5E-4F1E-9120-0DF9A4AA38D3}" type="pres">
      <dgm:prSet presAssocID="{30155CA1-9ED7-4B77-A0B3-283A566A6F66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53C92A-FEEE-4FBF-97C9-B563AD3B3015}" type="pres">
      <dgm:prSet presAssocID="{30155CA1-9ED7-4B77-A0B3-283A566A6F66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5B1B07-0549-4534-9FEE-0CCF5D8A5D75}" type="pres">
      <dgm:prSet presAssocID="{05F923CD-891C-4EA8-A12B-1BB654154951}" presName="sp" presStyleCnt="0"/>
      <dgm:spPr/>
    </dgm:pt>
    <dgm:pt modelId="{73C1A0D3-53D7-4364-9641-A2098C381861}" type="pres">
      <dgm:prSet presAssocID="{F5BE3898-1382-40F5-9DAB-F504B88F5660}" presName="linNode" presStyleCnt="0"/>
      <dgm:spPr/>
    </dgm:pt>
    <dgm:pt modelId="{FE8DBD07-30AF-4148-BD20-E51216F42EAF}" type="pres">
      <dgm:prSet presAssocID="{F5BE3898-1382-40F5-9DAB-F504B88F5660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B6EC1-0FFD-4CD2-BC37-79A66D213BA8}" type="pres">
      <dgm:prSet presAssocID="{F5BE3898-1382-40F5-9DAB-F504B88F5660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29C2BF-8610-44AB-806C-FCF4ADA9211F}" type="pres">
      <dgm:prSet presAssocID="{0D4DD0A6-E81A-439B-B322-1D9CA28CC637}" presName="sp" presStyleCnt="0"/>
      <dgm:spPr/>
    </dgm:pt>
    <dgm:pt modelId="{F73D08AA-E5A7-4592-B439-A3A48C921E71}" type="pres">
      <dgm:prSet presAssocID="{14D451E3-C903-4DC3-B1D4-EE434FBE6786}" presName="linNode" presStyleCnt="0"/>
      <dgm:spPr/>
    </dgm:pt>
    <dgm:pt modelId="{1A5B1B6C-50F5-4AD7-A6EE-8274BE18CDE0}" type="pres">
      <dgm:prSet presAssocID="{14D451E3-C903-4DC3-B1D4-EE434FBE6786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E5E2D5-53A4-40B7-914C-FB2A69F9EF6E}" type="pres">
      <dgm:prSet presAssocID="{14D451E3-C903-4DC3-B1D4-EE434FBE6786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1F4680-62DD-4AC3-BFFF-0C37D2FC1762}" srcId="{E6F0EA05-B029-4D94-8C71-636B9F63C747}" destId="{DE2E4F19-E6C4-405F-B44F-76CBD3E5AD05}" srcOrd="1" destOrd="0" parTransId="{A6770360-127D-4558-B21B-6284DE42E24D}" sibTransId="{8682B032-D33D-4A9D-8707-A5F9F80BC2FC}"/>
    <dgm:cxn modelId="{2A8D26C2-9333-4910-8F0C-D1D663C46F52}" srcId="{14D451E3-C903-4DC3-B1D4-EE434FBE6786}" destId="{C8DF365E-076F-4D53-8AA3-DB01A792DB22}" srcOrd="0" destOrd="0" parTransId="{9A118241-D219-48C4-9310-A95178A3B8B6}" sibTransId="{C71C7F2B-3654-4006-9329-855FA6D8F674}"/>
    <dgm:cxn modelId="{3B1709EE-6DBD-4EF3-B4BF-39055F58A351}" srcId="{30155CA1-9ED7-4B77-A0B3-283A566A6F66}" destId="{07E1742A-A7D2-4291-9C22-6F981D24A46C}" srcOrd="0" destOrd="0" parTransId="{8DAA2A60-CC1E-4264-8234-D0CD75CACA01}" sibTransId="{D8F4FAF4-22B2-47DD-9D63-DF490F72DA5B}"/>
    <dgm:cxn modelId="{F4AC7E5B-4233-4A0A-9A2F-89D6548DAEAE}" srcId="{FF12E4A9-AB21-472F-8D17-AAB669CDF98E}" destId="{DC1EF986-0643-4A60-B786-C8C2200E5434}" srcOrd="0" destOrd="0" parTransId="{B96149D3-FEE4-42DE-A000-AA2E4541AADC}" sibTransId="{BAA818CC-E917-4430-98DE-5D64090FA841}"/>
    <dgm:cxn modelId="{3B7B760D-E3A1-418A-909D-52AB52D5C8F0}" type="presOf" srcId="{3E07F07D-162A-424F-8D12-76A35C04B914}" destId="{C35FBAF9-5017-463E-AA73-C18831CD2F98}" srcOrd="0" destOrd="0" presId="urn:microsoft.com/office/officeart/2005/8/layout/vList5"/>
    <dgm:cxn modelId="{E1906DCC-DFBA-476E-9A83-B16A66BA6641}" srcId="{DE2E4F19-E6C4-405F-B44F-76CBD3E5AD05}" destId="{87352DC2-7FB4-480F-B4B2-6BD8E984BAEB}" srcOrd="0" destOrd="0" parTransId="{60275134-5C2A-4FB5-B3C7-5715AF6B667B}" sibTransId="{AEB631C7-76B7-4088-BE2D-D8D8497BFC50}"/>
    <dgm:cxn modelId="{FB897F1A-FCF8-47BA-868C-B001AA02B5C0}" type="presOf" srcId="{DC1EF986-0643-4A60-B786-C8C2200E5434}" destId="{3A651A71-836F-40A8-9E36-B529740DB7EE}" srcOrd="0" destOrd="0" presId="urn:microsoft.com/office/officeart/2005/8/layout/vList5"/>
    <dgm:cxn modelId="{0E72EB17-C66D-4626-899C-354A8276E99D}" type="presOf" srcId="{F5BE3898-1382-40F5-9DAB-F504B88F5660}" destId="{FE8DBD07-30AF-4148-BD20-E51216F42EAF}" srcOrd="0" destOrd="0" presId="urn:microsoft.com/office/officeart/2005/8/layout/vList5"/>
    <dgm:cxn modelId="{42912908-250D-4A73-B936-3A81B7F4F013}" type="presOf" srcId="{87352DC2-7FB4-480F-B4B2-6BD8E984BAEB}" destId="{155A5600-3450-4126-920E-228534923022}" srcOrd="0" destOrd="0" presId="urn:microsoft.com/office/officeart/2005/8/layout/vList5"/>
    <dgm:cxn modelId="{D20A6474-A03F-421E-92CA-80107F219BFE}" type="presOf" srcId="{90823C22-943F-45F7-B4EB-FB45FC9CF529}" destId="{D20E3E3F-A45A-4340-93D6-4CE1540F4D52}" srcOrd="0" destOrd="0" presId="urn:microsoft.com/office/officeart/2005/8/layout/vList5"/>
    <dgm:cxn modelId="{78F632C5-2D40-4E84-9582-0B38A5CCB6F7}" srcId="{E6F0EA05-B029-4D94-8C71-636B9F63C747}" destId="{3E07F07D-162A-424F-8D12-76A35C04B914}" srcOrd="3" destOrd="0" parTransId="{98DE700B-2BB2-48FD-9FB7-34B08C5F77F7}" sibTransId="{2C73C34F-FFDC-4C7F-88D4-E923237BA119}"/>
    <dgm:cxn modelId="{6AA89E6F-0465-498D-894F-F30951443832}" srcId="{E6F0EA05-B029-4D94-8C71-636B9F63C747}" destId="{F5BE3898-1382-40F5-9DAB-F504B88F5660}" srcOrd="5" destOrd="0" parTransId="{D6DED96D-DD9E-4EFB-A15B-8B5978B123D6}" sibTransId="{0D4DD0A6-E81A-439B-B322-1D9CA28CC637}"/>
    <dgm:cxn modelId="{D19C7E78-EA15-4511-A515-FCC62D09B60A}" srcId="{F5BE3898-1382-40F5-9DAB-F504B88F5660}" destId="{A6E40923-D3C1-4BBA-94B8-8D84B7BE4F7A}" srcOrd="0" destOrd="0" parTransId="{CE69A029-370E-4102-9AD0-B4E0B2626E0D}" sibTransId="{0C45080D-A6B2-4E75-A2C6-BCB7E21FFDE6}"/>
    <dgm:cxn modelId="{68EE3038-9CBA-4E25-9A3D-3FAE9BA72129}" srcId="{3E07F07D-162A-424F-8D12-76A35C04B914}" destId="{90823C22-943F-45F7-B4EB-FB45FC9CF529}" srcOrd="0" destOrd="0" parTransId="{0EB12C01-72E0-4F97-82E6-808E405B7A2E}" sibTransId="{6ABD5A05-AB67-4D49-8269-FE618AEA9E4E}"/>
    <dgm:cxn modelId="{C3ED818A-7CBE-4AD1-884B-27C6035237C7}" type="presOf" srcId="{C8DF365E-076F-4D53-8AA3-DB01A792DB22}" destId="{B1E5E2D5-53A4-40B7-914C-FB2A69F9EF6E}" srcOrd="0" destOrd="0" presId="urn:microsoft.com/office/officeart/2005/8/layout/vList5"/>
    <dgm:cxn modelId="{B3BC092B-ABF0-474F-9783-C358ADC6890D}" type="presOf" srcId="{A6E40923-D3C1-4BBA-94B8-8D84B7BE4F7A}" destId="{0D7B6EC1-0FFD-4CD2-BC37-79A66D213BA8}" srcOrd="0" destOrd="0" presId="urn:microsoft.com/office/officeart/2005/8/layout/vList5"/>
    <dgm:cxn modelId="{BEF3FCEA-150B-4CD1-9E42-F3B1D788A722}" srcId="{E6F0EA05-B029-4D94-8C71-636B9F63C747}" destId="{C9C22C59-2D1E-4135-A365-780F942FBAF2}" srcOrd="0" destOrd="0" parTransId="{EC9D5844-AD62-4AB5-868C-900E97CFC137}" sibTransId="{834C268F-9580-41B0-94CF-9F4A4940ECF2}"/>
    <dgm:cxn modelId="{873CA5A5-DA3E-4043-848C-59ADB97BBF01}" srcId="{E6F0EA05-B029-4D94-8C71-636B9F63C747}" destId="{FF12E4A9-AB21-472F-8D17-AAB669CDF98E}" srcOrd="2" destOrd="0" parTransId="{B704230E-5082-44B0-A498-6A3651F8E3E1}" sibTransId="{2DABB7CA-BF89-413A-92B2-EBD796185C15}"/>
    <dgm:cxn modelId="{D3109B19-1532-4DFE-9F0D-42C518B1DCA9}" type="presOf" srcId="{DE2E4F19-E6C4-405F-B44F-76CBD3E5AD05}" destId="{9D07DA20-C865-4941-8C5D-D8980D3DD64E}" srcOrd="0" destOrd="0" presId="urn:microsoft.com/office/officeart/2005/8/layout/vList5"/>
    <dgm:cxn modelId="{4E6E561B-154C-4ABB-B238-90098B268D5C}" type="presOf" srcId="{C9C22C59-2D1E-4135-A365-780F942FBAF2}" destId="{9651E5BE-D2A6-44EA-A5F8-C624E9BBE028}" srcOrd="0" destOrd="0" presId="urn:microsoft.com/office/officeart/2005/8/layout/vList5"/>
    <dgm:cxn modelId="{06C32A35-B6EC-4E74-B51F-87599F8CF14B}" type="presOf" srcId="{07E1742A-A7D2-4291-9C22-6F981D24A46C}" destId="{4353C92A-FEEE-4FBF-97C9-B563AD3B3015}" srcOrd="0" destOrd="0" presId="urn:microsoft.com/office/officeart/2005/8/layout/vList5"/>
    <dgm:cxn modelId="{F2F930A7-F58E-49C5-AECC-BB6ED1C0C423}" type="presOf" srcId="{30155CA1-9ED7-4B77-A0B3-283A566A6F66}" destId="{97882119-3F5E-4F1E-9120-0DF9A4AA38D3}" srcOrd="0" destOrd="0" presId="urn:microsoft.com/office/officeart/2005/8/layout/vList5"/>
    <dgm:cxn modelId="{36335372-4CB6-4F3E-A0CD-4120F155DA58}" type="presOf" srcId="{FF12E4A9-AB21-472F-8D17-AAB669CDF98E}" destId="{7AD3F4DF-4372-4535-8A15-10DDCBAD3617}" srcOrd="0" destOrd="0" presId="urn:microsoft.com/office/officeart/2005/8/layout/vList5"/>
    <dgm:cxn modelId="{CB3C8949-0D01-4580-855D-96A3837ABE98}" srcId="{E6F0EA05-B029-4D94-8C71-636B9F63C747}" destId="{30155CA1-9ED7-4B77-A0B3-283A566A6F66}" srcOrd="4" destOrd="0" parTransId="{47242C4C-4028-4F06-979F-B48326E5BEF0}" sibTransId="{05F923CD-891C-4EA8-A12B-1BB654154951}"/>
    <dgm:cxn modelId="{CBC855A3-A240-4696-9C57-25B7B52A9AD1}" srcId="{E6F0EA05-B029-4D94-8C71-636B9F63C747}" destId="{14D451E3-C903-4DC3-B1D4-EE434FBE6786}" srcOrd="6" destOrd="0" parTransId="{4F1ADE48-A87E-48E1-8864-064852DAFD62}" sibTransId="{12999094-50BB-4296-B732-1B2499B62C2A}"/>
    <dgm:cxn modelId="{23B08F93-E69F-434B-96B8-CA9B8A0E1BBC}" type="presOf" srcId="{14D451E3-C903-4DC3-B1D4-EE434FBE6786}" destId="{1A5B1B6C-50F5-4AD7-A6EE-8274BE18CDE0}" srcOrd="0" destOrd="0" presId="urn:microsoft.com/office/officeart/2005/8/layout/vList5"/>
    <dgm:cxn modelId="{4ADB5732-F2CA-4ED6-8145-AEC0D5690F26}" type="presOf" srcId="{E6F0EA05-B029-4D94-8C71-636B9F63C747}" destId="{E8EE594A-8139-43DC-A2C5-9FCB3FACB13F}" srcOrd="0" destOrd="0" presId="urn:microsoft.com/office/officeart/2005/8/layout/vList5"/>
    <dgm:cxn modelId="{D0305EAE-46A7-4D5C-9F54-E96041E06358}" type="presParOf" srcId="{E8EE594A-8139-43DC-A2C5-9FCB3FACB13F}" destId="{E7D05A5F-AF6D-4871-965D-FCF6169920EA}" srcOrd="0" destOrd="0" presId="urn:microsoft.com/office/officeart/2005/8/layout/vList5"/>
    <dgm:cxn modelId="{80EF7C3F-9A27-476D-B7B7-34481EDF1D8F}" type="presParOf" srcId="{E7D05A5F-AF6D-4871-965D-FCF6169920EA}" destId="{9651E5BE-D2A6-44EA-A5F8-C624E9BBE028}" srcOrd="0" destOrd="0" presId="urn:microsoft.com/office/officeart/2005/8/layout/vList5"/>
    <dgm:cxn modelId="{E80C98AE-A744-43EE-BADC-52259AEC3DA2}" type="presParOf" srcId="{E8EE594A-8139-43DC-A2C5-9FCB3FACB13F}" destId="{89BDB74B-FF20-4E9D-B24E-55F6C105DBC2}" srcOrd="1" destOrd="0" presId="urn:microsoft.com/office/officeart/2005/8/layout/vList5"/>
    <dgm:cxn modelId="{2D769A6F-474A-4F46-A5FD-79030761A75C}" type="presParOf" srcId="{E8EE594A-8139-43DC-A2C5-9FCB3FACB13F}" destId="{DE1F9E35-4FB7-447F-9B70-7A4568E0FEFD}" srcOrd="2" destOrd="0" presId="urn:microsoft.com/office/officeart/2005/8/layout/vList5"/>
    <dgm:cxn modelId="{50E04B67-1F4A-4279-969B-6E3FE32FDE13}" type="presParOf" srcId="{DE1F9E35-4FB7-447F-9B70-7A4568E0FEFD}" destId="{9D07DA20-C865-4941-8C5D-D8980D3DD64E}" srcOrd="0" destOrd="0" presId="urn:microsoft.com/office/officeart/2005/8/layout/vList5"/>
    <dgm:cxn modelId="{54193522-1EAB-4894-88D5-C96A3F59FD99}" type="presParOf" srcId="{DE1F9E35-4FB7-447F-9B70-7A4568E0FEFD}" destId="{155A5600-3450-4126-920E-228534923022}" srcOrd="1" destOrd="0" presId="urn:microsoft.com/office/officeart/2005/8/layout/vList5"/>
    <dgm:cxn modelId="{008D1391-236A-4116-819C-1812DDB5DDB7}" type="presParOf" srcId="{E8EE594A-8139-43DC-A2C5-9FCB3FACB13F}" destId="{0AECA57D-49B3-4F68-9CA1-A49A8AB0C6E2}" srcOrd="3" destOrd="0" presId="urn:microsoft.com/office/officeart/2005/8/layout/vList5"/>
    <dgm:cxn modelId="{0ADD6776-01B9-4EA2-AF51-F186E5629D1A}" type="presParOf" srcId="{E8EE594A-8139-43DC-A2C5-9FCB3FACB13F}" destId="{AD838868-C865-4D16-91A6-DE86177A3DF0}" srcOrd="4" destOrd="0" presId="urn:microsoft.com/office/officeart/2005/8/layout/vList5"/>
    <dgm:cxn modelId="{A65F8660-2C18-4F7E-8AE0-53CC2086FBD1}" type="presParOf" srcId="{AD838868-C865-4D16-91A6-DE86177A3DF0}" destId="{7AD3F4DF-4372-4535-8A15-10DDCBAD3617}" srcOrd="0" destOrd="0" presId="urn:microsoft.com/office/officeart/2005/8/layout/vList5"/>
    <dgm:cxn modelId="{C398FB2C-56BE-43F0-9F0E-F806606318FC}" type="presParOf" srcId="{AD838868-C865-4D16-91A6-DE86177A3DF0}" destId="{3A651A71-836F-40A8-9E36-B529740DB7EE}" srcOrd="1" destOrd="0" presId="urn:microsoft.com/office/officeart/2005/8/layout/vList5"/>
    <dgm:cxn modelId="{6716AA2B-F1A4-400D-8B92-EB3C6C6CABF1}" type="presParOf" srcId="{E8EE594A-8139-43DC-A2C5-9FCB3FACB13F}" destId="{C9E48FE6-DA98-46E3-88A9-501690AA5DF1}" srcOrd="5" destOrd="0" presId="urn:microsoft.com/office/officeart/2005/8/layout/vList5"/>
    <dgm:cxn modelId="{593C3A60-AB3F-413B-8AB2-76B3341AF019}" type="presParOf" srcId="{E8EE594A-8139-43DC-A2C5-9FCB3FACB13F}" destId="{227ECF69-43CF-4AD6-AF14-BDAEA9F69C99}" srcOrd="6" destOrd="0" presId="urn:microsoft.com/office/officeart/2005/8/layout/vList5"/>
    <dgm:cxn modelId="{BDA14624-021A-4145-8CB8-61492D5ACBDC}" type="presParOf" srcId="{227ECF69-43CF-4AD6-AF14-BDAEA9F69C99}" destId="{C35FBAF9-5017-463E-AA73-C18831CD2F98}" srcOrd="0" destOrd="0" presId="urn:microsoft.com/office/officeart/2005/8/layout/vList5"/>
    <dgm:cxn modelId="{393E3B1C-5ECC-44FA-B47D-613A8393B733}" type="presParOf" srcId="{227ECF69-43CF-4AD6-AF14-BDAEA9F69C99}" destId="{D20E3E3F-A45A-4340-93D6-4CE1540F4D52}" srcOrd="1" destOrd="0" presId="urn:microsoft.com/office/officeart/2005/8/layout/vList5"/>
    <dgm:cxn modelId="{A40AC25F-FFDC-4CA2-86FE-F7B43AF5B10D}" type="presParOf" srcId="{E8EE594A-8139-43DC-A2C5-9FCB3FACB13F}" destId="{CDFC127C-0553-4B7E-8147-E643549E61A0}" srcOrd="7" destOrd="0" presId="urn:microsoft.com/office/officeart/2005/8/layout/vList5"/>
    <dgm:cxn modelId="{BB53177E-CF2D-4FC9-8A17-D0B31AE11C1B}" type="presParOf" srcId="{E8EE594A-8139-43DC-A2C5-9FCB3FACB13F}" destId="{83CAB743-3123-43AF-BCD5-E358228B9162}" srcOrd="8" destOrd="0" presId="urn:microsoft.com/office/officeart/2005/8/layout/vList5"/>
    <dgm:cxn modelId="{0BD80110-A6D2-492B-BFF5-F7E5C70093DF}" type="presParOf" srcId="{83CAB743-3123-43AF-BCD5-E358228B9162}" destId="{97882119-3F5E-4F1E-9120-0DF9A4AA38D3}" srcOrd="0" destOrd="0" presId="urn:microsoft.com/office/officeart/2005/8/layout/vList5"/>
    <dgm:cxn modelId="{B6616FE2-B2FE-47E7-B3D3-65D3D7D55A35}" type="presParOf" srcId="{83CAB743-3123-43AF-BCD5-E358228B9162}" destId="{4353C92A-FEEE-4FBF-97C9-B563AD3B3015}" srcOrd="1" destOrd="0" presId="urn:microsoft.com/office/officeart/2005/8/layout/vList5"/>
    <dgm:cxn modelId="{CE0CBE2B-D9D9-4927-8A25-E2ECE7F1914B}" type="presParOf" srcId="{E8EE594A-8139-43DC-A2C5-9FCB3FACB13F}" destId="{035B1B07-0549-4534-9FEE-0CCF5D8A5D75}" srcOrd="9" destOrd="0" presId="urn:microsoft.com/office/officeart/2005/8/layout/vList5"/>
    <dgm:cxn modelId="{C765DB89-5E6C-4DAC-90FE-FC09C03C2163}" type="presParOf" srcId="{E8EE594A-8139-43DC-A2C5-9FCB3FACB13F}" destId="{73C1A0D3-53D7-4364-9641-A2098C381861}" srcOrd="10" destOrd="0" presId="urn:microsoft.com/office/officeart/2005/8/layout/vList5"/>
    <dgm:cxn modelId="{4D64EB86-546B-465F-8645-0846785EEF4B}" type="presParOf" srcId="{73C1A0D3-53D7-4364-9641-A2098C381861}" destId="{FE8DBD07-30AF-4148-BD20-E51216F42EAF}" srcOrd="0" destOrd="0" presId="urn:microsoft.com/office/officeart/2005/8/layout/vList5"/>
    <dgm:cxn modelId="{2BA69639-AEA8-4098-936A-EF9664C14D2D}" type="presParOf" srcId="{73C1A0D3-53D7-4364-9641-A2098C381861}" destId="{0D7B6EC1-0FFD-4CD2-BC37-79A66D213BA8}" srcOrd="1" destOrd="0" presId="urn:microsoft.com/office/officeart/2005/8/layout/vList5"/>
    <dgm:cxn modelId="{8AC1276C-7B22-47FD-A672-135A9BED4E5C}" type="presParOf" srcId="{E8EE594A-8139-43DC-A2C5-9FCB3FACB13F}" destId="{F329C2BF-8610-44AB-806C-FCF4ADA9211F}" srcOrd="11" destOrd="0" presId="urn:microsoft.com/office/officeart/2005/8/layout/vList5"/>
    <dgm:cxn modelId="{8475D601-47D0-4644-A9B8-708D92480317}" type="presParOf" srcId="{E8EE594A-8139-43DC-A2C5-9FCB3FACB13F}" destId="{F73D08AA-E5A7-4592-B439-A3A48C921E71}" srcOrd="12" destOrd="0" presId="urn:microsoft.com/office/officeart/2005/8/layout/vList5"/>
    <dgm:cxn modelId="{816E9341-65B9-4C18-8280-548593583200}" type="presParOf" srcId="{F73D08AA-E5A7-4592-B439-A3A48C921E71}" destId="{1A5B1B6C-50F5-4AD7-A6EE-8274BE18CDE0}" srcOrd="0" destOrd="0" presId="urn:microsoft.com/office/officeart/2005/8/layout/vList5"/>
    <dgm:cxn modelId="{FC8F4CC6-84B1-4BF7-8465-DC2196679C53}" type="presParOf" srcId="{F73D08AA-E5A7-4592-B439-A3A48C921E71}" destId="{B1E5E2D5-53A4-40B7-914C-FB2A69F9EF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827B98-4D83-497F-A50E-93E7F9C6DB54}">
      <dsp:nvSpPr>
        <dsp:cNvPr id="0" name=""/>
        <dsp:cNvSpPr/>
      </dsp:nvSpPr>
      <dsp:spPr>
        <a:xfrm>
          <a:off x="79801" y="1530"/>
          <a:ext cx="3343274" cy="133730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Powiat chodzieski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79801" y="1530"/>
        <a:ext cx="3343274" cy="1337309"/>
      </dsp:txXfrm>
    </dsp:sp>
    <dsp:sp modelId="{57C79352-0059-4266-8AA5-F1A861166055}">
      <dsp:nvSpPr>
        <dsp:cNvPr id="0" name=""/>
        <dsp:cNvSpPr/>
      </dsp:nvSpPr>
      <dsp:spPr>
        <a:xfrm>
          <a:off x="2988450" y="115201"/>
          <a:ext cx="2774918" cy="110996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Wg stanu na 31.12.2023r.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7,5%</a:t>
          </a:r>
          <a:endParaRPr lang="pl-PL" sz="2000" b="1" kern="1200" dirty="0"/>
        </a:p>
      </dsp:txBody>
      <dsp:txXfrm>
        <a:off x="2988450" y="115201"/>
        <a:ext cx="2774918" cy="1109967"/>
      </dsp:txXfrm>
    </dsp:sp>
    <dsp:sp modelId="{1AD88EEF-E390-4095-AB82-FB9EA6E7E31A}">
      <dsp:nvSpPr>
        <dsp:cNvPr id="0" name=""/>
        <dsp:cNvSpPr/>
      </dsp:nvSpPr>
      <dsp:spPr>
        <a:xfrm>
          <a:off x="5374880" y="115201"/>
          <a:ext cx="2774918" cy="1109967"/>
        </a:xfrm>
        <a:prstGeom prst="chevron">
          <a:avLst/>
        </a:prstGeom>
        <a:solidFill>
          <a:schemeClr val="accent5">
            <a:tint val="40000"/>
            <a:alpha val="90000"/>
            <a:hueOff val="-1103427"/>
            <a:satOff val="6592"/>
            <a:lumOff val="-3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103427"/>
              <a:satOff val="6592"/>
              <a:lumOff val="-3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Wg stanu na 31.12.2024r.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7,5%</a:t>
          </a:r>
          <a:endParaRPr lang="pl-PL" sz="2000" b="1" kern="1200" dirty="0"/>
        </a:p>
      </dsp:txBody>
      <dsp:txXfrm>
        <a:off x="5374880" y="115201"/>
        <a:ext cx="2774918" cy="1109967"/>
      </dsp:txXfrm>
    </dsp:sp>
    <dsp:sp modelId="{36464236-BAD4-4DB2-8CB1-77E8F5473B02}">
      <dsp:nvSpPr>
        <dsp:cNvPr id="0" name=""/>
        <dsp:cNvSpPr/>
      </dsp:nvSpPr>
      <dsp:spPr>
        <a:xfrm>
          <a:off x="79801" y="1526063"/>
          <a:ext cx="3343274" cy="1337309"/>
        </a:xfrm>
        <a:prstGeom prst="chevron">
          <a:avLst/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45000"/>
                <a:satMod val="155000"/>
              </a:schemeClr>
            </a:gs>
            <a:gs pos="60000">
              <a:schemeClr val="accent5">
                <a:hueOff val="-2510283"/>
                <a:satOff val="20547"/>
                <a:lumOff val="-3333"/>
                <a:alphaOff val="0"/>
                <a:shade val="95000"/>
                <a:satMod val="15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Województwo wielkopolskie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79801" y="1526063"/>
        <a:ext cx="3343274" cy="1337309"/>
      </dsp:txXfrm>
    </dsp:sp>
    <dsp:sp modelId="{22671F21-8EF5-40D8-8480-F072BC869055}">
      <dsp:nvSpPr>
        <dsp:cNvPr id="0" name=""/>
        <dsp:cNvSpPr/>
      </dsp:nvSpPr>
      <dsp:spPr>
        <a:xfrm>
          <a:off x="2988450" y="1639734"/>
          <a:ext cx="2774918" cy="1109967"/>
        </a:xfrm>
        <a:prstGeom prst="chevron">
          <a:avLst/>
        </a:prstGeom>
        <a:solidFill>
          <a:schemeClr val="accent5">
            <a:tint val="40000"/>
            <a:alpha val="90000"/>
            <a:hueOff val="-2206855"/>
            <a:satOff val="13185"/>
            <a:lumOff val="-6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206855"/>
              <a:satOff val="13185"/>
              <a:lumOff val="-6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3,0%</a:t>
          </a:r>
          <a:endParaRPr lang="pl-PL" sz="1800" b="1" kern="1200" dirty="0"/>
        </a:p>
      </dsp:txBody>
      <dsp:txXfrm>
        <a:off x="2988450" y="1639734"/>
        <a:ext cx="2774918" cy="1109967"/>
      </dsp:txXfrm>
    </dsp:sp>
    <dsp:sp modelId="{FA92C9FF-D51A-4FB3-A90F-14F62FB83F89}">
      <dsp:nvSpPr>
        <dsp:cNvPr id="0" name=""/>
        <dsp:cNvSpPr/>
      </dsp:nvSpPr>
      <dsp:spPr>
        <a:xfrm>
          <a:off x="5374880" y="1639734"/>
          <a:ext cx="2774918" cy="1109967"/>
        </a:xfrm>
        <a:prstGeom prst="chevron">
          <a:avLst/>
        </a:prstGeom>
        <a:solidFill>
          <a:schemeClr val="accent5">
            <a:tint val="40000"/>
            <a:alpha val="90000"/>
            <a:hueOff val="-3310283"/>
            <a:satOff val="19777"/>
            <a:lumOff val="-9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310283"/>
              <a:satOff val="19777"/>
              <a:lumOff val="-98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3,0%</a:t>
          </a:r>
          <a:endParaRPr lang="pl-PL" sz="1800" b="1" kern="1200" dirty="0"/>
        </a:p>
      </dsp:txBody>
      <dsp:txXfrm>
        <a:off x="5374880" y="1639734"/>
        <a:ext cx="2774918" cy="1109967"/>
      </dsp:txXfrm>
    </dsp:sp>
    <dsp:sp modelId="{5C7C3616-DA22-4BF3-84DF-89D33E6D3AC0}">
      <dsp:nvSpPr>
        <dsp:cNvPr id="0" name=""/>
        <dsp:cNvSpPr/>
      </dsp:nvSpPr>
      <dsp:spPr>
        <a:xfrm>
          <a:off x="79801" y="3050596"/>
          <a:ext cx="3343274" cy="1337309"/>
        </a:xfrm>
        <a:prstGeom prst="chevron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45000"/>
                <a:satMod val="155000"/>
              </a:schemeClr>
            </a:gs>
            <a:gs pos="60000">
              <a:schemeClr val="accent5">
                <a:hueOff val="-5020566"/>
                <a:satOff val="41093"/>
                <a:lumOff val="-6666"/>
                <a:alphaOff val="0"/>
                <a:shade val="95000"/>
                <a:satMod val="15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Polska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79801" y="3050596"/>
        <a:ext cx="3343274" cy="1337309"/>
      </dsp:txXfrm>
    </dsp:sp>
    <dsp:sp modelId="{43B0FBF5-456C-49D0-A2D0-5F9114B911C0}">
      <dsp:nvSpPr>
        <dsp:cNvPr id="0" name=""/>
        <dsp:cNvSpPr/>
      </dsp:nvSpPr>
      <dsp:spPr>
        <a:xfrm>
          <a:off x="2988450" y="3164268"/>
          <a:ext cx="2774918" cy="1109967"/>
        </a:xfrm>
        <a:prstGeom prst="chevron">
          <a:avLst/>
        </a:prstGeom>
        <a:solidFill>
          <a:schemeClr val="accent5">
            <a:tint val="40000"/>
            <a:alpha val="90000"/>
            <a:hueOff val="-4413710"/>
            <a:satOff val="26370"/>
            <a:lumOff val="-1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413710"/>
              <a:satOff val="26370"/>
              <a:lumOff val="-13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5,1%</a:t>
          </a:r>
          <a:endParaRPr lang="pl-PL" sz="1800" b="1" kern="1200" dirty="0"/>
        </a:p>
      </dsp:txBody>
      <dsp:txXfrm>
        <a:off x="2988450" y="3164268"/>
        <a:ext cx="2774918" cy="1109967"/>
      </dsp:txXfrm>
    </dsp:sp>
    <dsp:sp modelId="{EEEF5365-5C85-4C69-B85D-280E9FD6909B}">
      <dsp:nvSpPr>
        <dsp:cNvPr id="0" name=""/>
        <dsp:cNvSpPr/>
      </dsp:nvSpPr>
      <dsp:spPr>
        <a:xfrm>
          <a:off x="5374880" y="3164268"/>
          <a:ext cx="2774918" cy="1109967"/>
        </a:xfrm>
        <a:prstGeom prst="chevron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5,1%</a:t>
          </a:r>
          <a:endParaRPr lang="pl-PL" sz="1800" b="1" kern="1200" dirty="0"/>
        </a:p>
      </dsp:txBody>
      <dsp:txXfrm>
        <a:off x="5374880" y="3164268"/>
        <a:ext cx="2774918" cy="110996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36111-2A73-420A-8206-E73C88BB4AB4}">
      <dsp:nvSpPr>
        <dsp:cNvPr id="0" name=""/>
        <dsp:cNvSpPr/>
      </dsp:nvSpPr>
      <dsp:spPr>
        <a:xfrm>
          <a:off x="1046" y="240126"/>
          <a:ext cx="2039728" cy="81589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Działanie FEWP.06.01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1046" y="240126"/>
        <a:ext cx="2039728" cy="815891"/>
      </dsp:txXfrm>
    </dsp:sp>
    <dsp:sp modelId="{9BFB0447-DB42-4B43-9C44-CB5D239B724A}">
      <dsp:nvSpPr>
        <dsp:cNvPr id="0" name=""/>
        <dsp:cNvSpPr/>
      </dsp:nvSpPr>
      <dsp:spPr>
        <a:xfrm>
          <a:off x="1632828" y="240126"/>
          <a:ext cx="2039728" cy="815891"/>
        </a:xfrm>
        <a:prstGeom prst="chevron">
          <a:avLst/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45000"/>
                <a:satMod val="155000"/>
              </a:schemeClr>
            </a:gs>
            <a:gs pos="60000">
              <a:schemeClr val="accent2">
                <a:hueOff val="1932342"/>
                <a:satOff val="-20663"/>
                <a:lumOff val="5392"/>
                <a:alphaOff val="0"/>
                <a:shade val="95000"/>
                <a:satMod val="150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tx1"/>
              </a:solidFill>
            </a:rPr>
            <a:t>Aktywizacja zawodowa osób bezrobotnych i poszukujących pracy</a:t>
          </a:r>
          <a:endParaRPr lang="pl-PL" sz="1100" b="1" kern="1200" dirty="0">
            <a:solidFill>
              <a:schemeClr val="tx1"/>
            </a:solidFill>
          </a:endParaRPr>
        </a:p>
      </dsp:txBody>
      <dsp:txXfrm>
        <a:off x="1632828" y="240126"/>
        <a:ext cx="2039728" cy="815891"/>
      </dsp:txXfrm>
    </dsp:sp>
    <dsp:sp modelId="{266C4F32-84A1-4401-8DCC-A7F960854977}">
      <dsp:nvSpPr>
        <dsp:cNvPr id="0" name=""/>
        <dsp:cNvSpPr/>
      </dsp:nvSpPr>
      <dsp:spPr>
        <a:xfrm>
          <a:off x="3264611" y="240126"/>
          <a:ext cx="2039728" cy="815891"/>
        </a:xfrm>
        <a:prstGeom prst="chevron">
          <a:avLst/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45000"/>
                <a:satMod val="155000"/>
              </a:schemeClr>
            </a:gs>
            <a:gs pos="60000">
              <a:schemeClr val="accent2">
                <a:hueOff val="3864684"/>
                <a:satOff val="-41326"/>
                <a:lumOff val="10784"/>
                <a:alphaOff val="0"/>
                <a:shade val="95000"/>
                <a:satMod val="15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Projekty PUP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3264611" y="240126"/>
        <a:ext cx="2039728" cy="815891"/>
      </dsp:txXfrm>
    </dsp:sp>
    <dsp:sp modelId="{CF22D880-8A4B-4F4D-8B65-F99D74598A73}">
      <dsp:nvSpPr>
        <dsp:cNvPr id="0" name=""/>
        <dsp:cNvSpPr/>
      </dsp:nvSpPr>
      <dsp:spPr>
        <a:xfrm>
          <a:off x="4896394" y="240126"/>
          <a:ext cx="2039728" cy="815891"/>
        </a:xfrm>
        <a:prstGeom prst="chevron">
          <a:avLst/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45000"/>
                <a:satMod val="155000"/>
              </a:schemeClr>
            </a:gs>
            <a:gs pos="60000">
              <a:schemeClr val="accent2">
                <a:hueOff val="5797025"/>
                <a:satOff val="-61990"/>
                <a:lumOff val="16177"/>
                <a:alphaOff val="0"/>
                <a:shade val="95000"/>
                <a:satMod val="150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EFS +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Aktywni +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4896394" y="240126"/>
        <a:ext cx="2039728" cy="815891"/>
      </dsp:txXfrm>
    </dsp:sp>
    <dsp:sp modelId="{2FA15BE6-DD11-4004-9D9C-BBD8321F40EE}">
      <dsp:nvSpPr>
        <dsp:cNvPr id="0" name=""/>
        <dsp:cNvSpPr/>
      </dsp:nvSpPr>
      <dsp:spPr>
        <a:xfrm>
          <a:off x="6528177" y="240126"/>
          <a:ext cx="2039728" cy="815891"/>
        </a:xfrm>
        <a:prstGeom prst="chevron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45000"/>
                <a:satMod val="155000"/>
              </a:schemeClr>
            </a:gs>
            <a:gs pos="60000">
              <a:schemeClr val="accent2">
                <a:hueOff val="7729367"/>
                <a:satOff val="-82653"/>
                <a:lumOff val="21569"/>
                <a:alphaOff val="0"/>
                <a:shade val="95000"/>
                <a:satMod val="15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Czas realizacji: 01.01.2023 – 31.12.2024r.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6528177" y="240126"/>
        <a:ext cx="2039728" cy="81589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13491-F67F-4D70-BCFC-A097E87B7AC4}">
      <dsp:nvSpPr>
        <dsp:cNvPr id="0" name=""/>
        <dsp:cNvSpPr/>
      </dsp:nvSpPr>
      <dsp:spPr>
        <a:xfrm>
          <a:off x="415434" y="173"/>
          <a:ext cx="1755149" cy="536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Zaplanowane działania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415434" y="173"/>
        <a:ext cx="1755149" cy="536450"/>
      </dsp:txXfrm>
    </dsp:sp>
    <dsp:sp modelId="{96785A90-8ED6-4232-A945-85A56081E7B8}">
      <dsp:nvSpPr>
        <dsp:cNvPr id="0" name=""/>
        <dsp:cNvSpPr/>
      </dsp:nvSpPr>
      <dsp:spPr>
        <a:xfrm>
          <a:off x="590949" y="536624"/>
          <a:ext cx="211487" cy="51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486"/>
              </a:lnTo>
              <a:lnTo>
                <a:pt x="211487" y="51548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66672-6A8B-4C62-8F6F-8315B97A6149}">
      <dsp:nvSpPr>
        <dsp:cNvPr id="0" name=""/>
        <dsp:cNvSpPr/>
      </dsp:nvSpPr>
      <dsp:spPr>
        <a:xfrm>
          <a:off x="802436" y="720079"/>
          <a:ext cx="1218859" cy="664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Pośrednictwo pracy lub Doradztwo zawodowe</a:t>
          </a:r>
          <a:endParaRPr lang="pl-PL" sz="1200" b="1" kern="1200" dirty="0"/>
        </a:p>
      </dsp:txBody>
      <dsp:txXfrm>
        <a:off x="802436" y="720079"/>
        <a:ext cx="1218859" cy="664061"/>
      </dsp:txXfrm>
    </dsp:sp>
    <dsp:sp modelId="{70545D1F-3EF3-4F7A-89CF-8C076BBCB663}">
      <dsp:nvSpPr>
        <dsp:cNvPr id="0" name=""/>
        <dsp:cNvSpPr/>
      </dsp:nvSpPr>
      <dsp:spPr>
        <a:xfrm>
          <a:off x="590949" y="536624"/>
          <a:ext cx="175514" cy="120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12"/>
              </a:lnTo>
              <a:lnTo>
                <a:pt x="175514" y="120051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58D1B-C362-4C13-A566-46D3813D39FC}">
      <dsp:nvSpPr>
        <dsp:cNvPr id="0" name=""/>
        <dsp:cNvSpPr/>
      </dsp:nvSpPr>
      <dsp:spPr>
        <a:xfrm>
          <a:off x="766463" y="1468911"/>
          <a:ext cx="108538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351538"/>
              <a:satOff val="-231"/>
              <a:lumOff val="-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Środki na działalność gospodarczą</a:t>
          </a:r>
          <a:endParaRPr lang="pl-PL" sz="1200" b="1" kern="1200" dirty="0"/>
        </a:p>
      </dsp:txBody>
      <dsp:txXfrm>
        <a:off x="766463" y="1468911"/>
        <a:ext cx="1085381" cy="536450"/>
      </dsp:txXfrm>
    </dsp:sp>
    <dsp:sp modelId="{0785E1BD-AC10-486E-809E-8E6E923649D8}">
      <dsp:nvSpPr>
        <dsp:cNvPr id="0" name=""/>
        <dsp:cNvSpPr/>
      </dsp:nvSpPr>
      <dsp:spPr>
        <a:xfrm>
          <a:off x="590949" y="536624"/>
          <a:ext cx="175514" cy="1871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076"/>
              </a:lnTo>
              <a:lnTo>
                <a:pt x="175514" y="187107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A0162-7208-48DE-AB12-30242AFDE8EE}">
      <dsp:nvSpPr>
        <dsp:cNvPr id="0" name=""/>
        <dsp:cNvSpPr/>
      </dsp:nvSpPr>
      <dsp:spPr>
        <a:xfrm>
          <a:off x="766463" y="2139475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703076"/>
              <a:satOff val="-462"/>
              <a:lumOff val="-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Szkolenia</a:t>
          </a:r>
          <a:endParaRPr lang="pl-PL" sz="1200" b="1" kern="1200" dirty="0"/>
        </a:p>
      </dsp:txBody>
      <dsp:txXfrm>
        <a:off x="766463" y="2139475"/>
        <a:ext cx="858321" cy="536450"/>
      </dsp:txXfrm>
    </dsp:sp>
    <dsp:sp modelId="{3FF52C1B-1BBB-4E54-98E2-5874A2E17E23}">
      <dsp:nvSpPr>
        <dsp:cNvPr id="0" name=""/>
        <dsp:cNvSpPr/>
      </dsp:nvSpPr>
      <dsp:spPr>
        <a:xfrm>
          <a:off x="590949" y="536624"/>
          <a:ext cx="175514" cy="2541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640"/>
              </a:lnTo>
              <a:lnTo>
                <a:pt x="175514" y="254164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D1FF4-09B2-468C-8BE7-C66996C50A21}">
      <dsp:nvSpPr>
        <dsp:cNvPr id="0" name=""/>
        <dsp:cNvSpPr/>
      </dsp:nvSpPr>
      <dsp:spPr>
        <a:xfrm>
          <a:off x="766463" y="2810039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054614"/>
              <a:satOff val="-693"/>
              <a:lumOff val="-13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Staże</a:t>
          </a:r>
          <a:endParaRPr lang="pl-PL" sz="1200" b="1" kern="1200" dirty="0"/>
        </a:p>
      </dsp:txBody>
      <dsp:txXfrm>
        <a:off x="766463" y="2810039"/>
        <a:ext cx="858321" cy="536450"/>
      </dsp:txXfrm>
    </dsp:sp>
    <dsp:sp modelId="{F56B9248-DDCA-4176-B38A-0EF57F8A5EBB}">
      <dsp:nvSpPr>
        <dsp:cNvPr id="0" name=""/>
        <dsp:cNvSpPr/>
      </dsp:nvSpPr>
      <dsp:spPr>
        <a:xfrm>
          <a:off x="590949" y="536624"/>
          <a:ext cx="175514" cy="3212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2204"/>
              </a:lnTo>
              <a:lnTo>
                <a:pt x="175514" y="321220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0361-3E02-4255-8AFB-0F2B3722D361}">
      <dsp:nvSpPr>
        <dsp:cNvPr id="0" name=""/>
        <dsp:cNvSpPr/>
      </dsp:nvSpPr>
      <dsp:spPr>
        <a:xfrm>
          <a:off x="766463" y="3480602"/>
          <a:ext cx="1332810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406152"/>
              <a:satOff val="-924"/>
              <a:lumOff val="-1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Prace interwencyjne</a:t>
          </a:r>
          <a:endParaRPr lang="pl-PL" sz="1200" b="1" kern="1200" dirty="0"/>
        </a:p>
      </dsp:txBody>
      <dsp:txXfrm>
        <a:off x="766463" y="3480602"/>
        <a:ext cx="1332810" cy="536450"/>
      </dsp:txXfrm>
    </dsp:sp>
    <dsp:sp modelId="{D458C301-66BF-4748-A618-A348BA15F547}">
      <dsp:nvSpPr>
        <dsp:cNvPr id="0" name=""/>
        <dsp:cNvSpPr/>
      </dsp:nvSpPr>
      <dsp:spPr>
        <a:xfrm>
          <a:off x="590949" y="536624"/>
          <a:ext cx="175514" cy="3882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767"/>
              </a:lnTo>
              <a:lnTo>
                <a:pt x="175514" y="388276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D816-0080-46AB-9CB3-EE57DDA31D6A}">
      <dsp:nvSpPr>
        <dsp:cNvPr id="0" name=""/>
        <dsp:cNvSpPr/>
      </dsp:nvSpPr>
      <dsp:spPr>
        <a:xfrm>
          <a:off x="766463" y="4151166"/>
          <a:ext cx="1196345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757690"/>
              <a:satOff val="-1155"/>
              <a:lumOff val="-2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Bony zasiedleniowe</a:t>
          </a:r>
          <a:endParaRPr lang="pl-PL" sz="1200" b="1" kern="1200" dirty="0"/>
        </a:p>
      </dsp:txBody>
      <dsp:txXfrm>
        <a:off x="766463" y="4151166"/>
        <a:ext cx="1196345" cy="536450"/>
      </dsp:txXfrm>
    </dsp:sp>
    <dsp:sp modelId="{F18CFB17-9CD5-45AF-8912-B9BB4F97C7EF}">
      <dsp:nvSpPr>
        <dsp:cNvPr id="0" name=""/>
        <dsp:cNvSpPr/>
      </dsp:nvSpPr>
      <dsp:spPr>
        <a:xfrm>
          <a:off x="590949" y="536624"/>
          <a:ext cx="175514" cy="455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3331"/>
              </a:lnTo>
              <a:lnTo>
                <a:pt x="175514" y="4553331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E3A14-AF97-4312-84A6-DE1183BE3B85}">
      <dsp:nvSpPr>
        <dsp:cNvPr id="0" name=""/>
        <dsp:cNvSpPr/>
      </dsp:nvSpPr>
      <dsp:spPr>
        <a:xfrm>
          <a:off x="766463" y="4821730"/>
          <a:ext cx="1080266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109228"/>
              <a:satOff val="-1386"/>
              <a:lumOff val="-2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RAZEM:</a:t>
          </a:r>
          <a:endParaRPr lang="pl-PL" sz="1600" b="1" kern="1200" dirty="0"/>
        </a:p>
      </dsp:txBody>
      <dsp:txXfrm>
        <a:off x="766463" y="4821730"/>
        <a:ext cx="1080266" cy="536450"/>
      </dsp:txXfrm>
    </dsp:sp>
    <dsp:sp modelId="{01EBCF93-F310-4AC2-93E4-1F8B11B0E38F}">
      <dsp:nvSpPr>
        <dsp:cNvPr id="0" name=""/>
        <dsp:cNvSpPr/>
      </dsp:nvSpPr>
      <dsp:spPr>
        <a:xfrm>
          <a:off x="2438809" y="173"/>
          <a:ext cx="1642698" cy="536450"/>
        </a:xfrm>
        <a:prstGeom prst="roundRect">
          <a:avLst>
            <a:gd name="adj" fmla="val 10000"/>
          </a:avLst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Liczba osób wg założeń projektu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2438809" y="173"/>
        <a:ext cx="1642698" cy="536450"/>
      </dsp:txXfrm>
    </dsp:sp>
    <dsp:sp modelId="{6D102B56-AE07-4E0E-A335-2FBC76766A8B}">
      <dsp:nvSpPr>
        <dsp:cNvPr id="0" name=""/>
        <dsp:cNvSpPr/>
      </dsp:nvSpPr>
      <dsp:spPr>
        <a:xfrm>
          <a:off x="2603079" y="536624"/>
          <a:ext cx="164269" cy="48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611"/>
              </a:lnTo>
              <a:lnTo>
                <a:pt x="164269" y="480611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7AC03-B61C-4BE5-9886-E797DE53A561}">
      <dsp:nvSpPr>
        <dsp:cNvPr id="0" name=""/>
        <dsp:cNvSpPr/>
      </dsp:nvSpPr>
      <dsp:spPr>
        <a:xfrm>
          <a:off x="2767348" y="670736"/>
          <a:ext cx="1061409" cy="692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460766"/>
              <a:satOff val="-1617"/>
              <a:lumOff val="-31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dla wszystkich uczestników</a:t>
          </a:r>
          <a:endParaRPr lang="pl-PL" sz="1200" kern="1200" dirty="0"/>
        </a:p>
      </dsp:txBody>
      <dsp:txXfrm>
        <a:off x="2767348" y="670736"/>
        <a:ext cx="1061409" cy="692998"/>
      </dsp:txXfrm>
    </dsp:sp>
    <dsp:sp modelId="{8640C640-005E-49CA-BD2C-48A8BCC5EE2C}">
      <dsp:nvSpPr>
        <dsp:cNvPr id="0" name=""/>
        <dsp:cNvSpPr/>
      </dsp:nvSpPr>
      <dsp:spPr>
        <a:xfrm>
          <a:off x="2603079" y="536624"/>
          <a:ext cx="164269" cy="1229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449"/>
              </a:lnTo>
              <a:lnTo>
                <a:pt x="164269" y="122944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EB573-AED8-4618-92E9-1438A9C946B1}">
      <dsp:nvSpPr>
        <dsp:cNvPr id="0" name=""/>
        <dsp:cNvSpPr/>
      </dsp:nvSpPr>
      <dsp:spPr>
        <a:xfrm>
          <a:off x="2767348" y="1497847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812304"/>
              <a:satOff val="-1848"/>
              <a:lumOff val="-36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83</a:t>
          </a:r>
          <a:endParaRPr lang="pl-PL" sz="1600" kern="1200" dirty="0"/>
        </a:p>
      </dsp:txBody>
      <dsp:txXfrm>
        <a:off x="2767348" y="1497847"/>
        <a:ext cx="858321" cy="536450"/>
      </dsp:txXfrm>
    </dsp:sp>
    <dsp:sp modelId="{82A6B795-515A-4DA0-AFD3-C755B4429859}">
      <dsp:nvSpPr>
        <dsp:cNvPr id="0" name=""/>
        <dsp:cNvSpPr/>
      </dsp:nvSpPr>
      <dsp:spPr>
        <a:xfrm>
          <a:off x="2603079" y="536624"/>
          <a:ext cx="164269" cy="1900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12"/>
              </a:lnTo>
              <a:lnTo>
                <a:pt x="164269" y="190001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1146F-03AC-428B-A503-A902E0634844}">
      <dsp:nvSpPr>
        <dsp:cNvPr id="0" name=""/>
        <dsp:cNvSpPr/>
      </dsp:nvSpPr>
      <dsp:spPr>
        <a:xfrm>
          <a:off x="2767348" y="2168411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50</a:t>
          </a:r>
          <a:endParaRPr lang="pl-PL" sz="1600" kern="1200" dirty="0"/>
        </a:p>
      </dsp:txBody>
      <dsp:txXfrm>
        <a:off x="2767348" y="2168411"/>
        <a:ext cx="858321" cy="536450"/>
      </dsp:txXfrm>
    </dsp:sp>
    <dsp:sp modelId="{C17300F6-D11E-40DC-BD12-2EFEED427A71}">
      <dsp:nvSpPr>
        <dsp:cNvPr id="0" name=""/>
        <dsp:cNvSpPr/>
      </dsp:nvSpPr>
      <dsp:spPr>
        <a:xfrm>
          <a:off x="2603079" y="536624"/>
          <a:ext cx="164269" cy="257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76"/>
              </a:lnTo>
              <a:lnTo>
                <a:pt x="164269" y="257057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A8168-7F97-4E12-97C1-13EC37E6790D}">
      <dsp:nvSpPr>
        <dsp:cNvPr id="0" name=""/>
        <dsp:cNvSpPr/>
      </dsp:nvSpPr>
      <dsp:spPr>
        <a:xfrm>
          <a:off x="2767348" y="2838975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3515379"/>
              <a:satOff val="-2310"/>
              <a:lumOff val="-4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116</a:t>
          </a:r>
          <a:endParaRPr lang="pl-PL" sz="1600" kern="1200" dirty="0"/>
        </a:p>
      </dsp:txBody>
      <dsp:txXfrm>
        <a:off x="2767348" y="2838975"/>
        <a:ext cx="858321" cy="536450"/>
      </dsp:txXfrm>
    </dsp:sp>
    <dsp:sp modelId="{836AE59E-7824-4E18-88F8-8DD2260B8CDB}">
      <dsp:nvSpPr>
        <dsp:cNvPr id="0" name=""/>
        <dsp:cNvSpPr/>
      </dsp:nvSpPr>
      <dsp:spPr>
        <a:xfrm>
          <a:off x="2603079" y="536624"/>
          <a:ext cx="164269" cy="324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140"/>
              </a:lnTo>
              <a:lnTo>
                <a:pt x="164269" y="324114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93666-6C83-4A3E-A2D9-E4992C6C488E}">
      <dsp:nvSpPr>
        <dsp:cNvPr id="0" name=""/>
        <dsp:cNvSpPr/>
      </dsp:nvSpPr>
      <dsp:spPr>
        <a:xfrm>
          <a:off x="2767348" y="3509538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3866917"/>
              <a:satOff val="-2541"/>
              <a:lumOff val="-49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60</a:t>
          </a:r>
          <a:endParaRPr lang="pl-PL" sz="1600" kern="1200" dirty="0"/>
        </a:p>
      </dsp:txBody>
      <dsp:txXfrm>
        <a:off x="2767348" y="3509538"/>
        <a:ext cx="858321" cy="536450"/>
      </dsp:txXfrm>
    </dsp:sp>
    <dsp:sp modelId="{F3CDF04C-5852-4719-A90B-25CCE3EDF617}">
      <dsp:nvSpPr>
        <dsp:cNvPr id="0" name=""/>
        <dsp:cNvSpPr/>
      </dsp:nvSpPr>
      <dsp:spPr>
        <a:xfrm>
          <a:off x="2603079" y="536624"/>
          <a:ext cx="164269" cy="391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1703"/>
              </a:lnTo>
              <a:lnTo>
                <a:pt x="164269" y="391170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CD0A7-60EC-472C-8362-D89A2A0F8725}">
      <dsp:nvSpPr>
        <dsp:cNvPr id="0" name=""/>
        <dsp:cNvSpPr/>
      </dsp:nvSpPr>
      <dsp:spPr>
        <a:xfrm>
          <a:off x="2767348" y="4180102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218456"/>
              <a:satOff val="-2772"/>
              <a:lumOff val="-5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14</a:t>
          </a:r>
          <a:endParaRPr lang="pl-PL" sz="1600" kern="1200" dirty="0"/>
        </a:p>
      </dsp:txBody>
      <dsp:txXfrm>
        <a:off x="2767348" y="4180102"/>
        <a:ext cx="858321" cy="536450"/>
      </dsp:txXfrm>
    </dsp:sp>
    <dsp:sp modelId="{DE5A2318-3701-4B77-BA9F-72E0043E5AC2}">
      <dsp:nvSpPr>
        <dsp:cNvPr id="0" name=""/>
        <dsp:cNvSpPr/>
      </dsp:nvSpPr>
      <dsp:spPr>
        <a:xfrm>
          <a:off x="2603079" y="536624"/>
          <a:ext cx="164269" cy="458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267"/>
              </a:lnTo>
              <a:lnTo>
                <a:pt x="164269" y="458226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67DFF-63D6-492D-967C-EAD61577DADA}">
      <dsp:nvSpPr>
        <dsp:cNvPr id="0" name=""/>
        <dsp:cNvSpPr/>
      </dsp:nvSpPr>
      <dsp:spPr>
        <a:xfrm>
          <a:off x="2767348" y="4850666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569993"/>
              <a:satOff val="-3003"/>
              <a:lumOff val="-5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323</a:t>
          </a:r>
          <a:endParaRPr lang="pl-PL" sz="1600" b="1" kern="1200" dirty="0"/>
        </a:p>
      </dsp:txBody>
      <dsp:txXfrm>
        <a:off x="2767348" y="4850666"/>
        <a:ext cx="858321" cy="536450"/>
      </dsp:txXfrm>
    </dsp:sp>
    <dsp:sp modelId="{134A2883-9CAD-475F-BC2E-2E903EC18365}">
      <dsp:nvSpPr>
        <dsp:cNvPr id="0" name=""/>
        <dsp:cNvSpPr/>
      </dsp:nvSpPr>
      <dsp:spPr>
        <a:xfrm>
          <a:off x="4349733" y="173"/>
          <a:ext cx="1611133" cy="536450"/>
        </a:xfrm>
        <a:prstGeom prst="roundRect">
          <a:avLst>
            <a:gd name="adj" fmla="val 10000"/>
          </a:avLst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Realizacja działań w 2023r.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4349733" y="173"/>
        <a:ext cx="1611133" cy="536450"/>
      </dsp:txXfrm>
    </dsp:sp>
    <dsp:sp modelId="{24C78786-63DB-4884-B79A-42AE1532640A}">
      <dsp:nvSpPr>
        <dsp:cNvPr id="0" name=""/>
        <dsp:cNvSpPr/>
      </dsp:nvSpPr>
      <dsp:spPr>
        <a:xfrm>
          <a:off x="4510846" y="536624"/>
          <a:ext cx="161113" cy="487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266"/>
              </a:lnTo>
              <a:lnTo>
                <a:pt x="161113" y="48726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4095C-9DD2-4495-A6C1-555C6DCDE619}">
      <dsp:nvSpPr>
        <dsp:cNvPr id="0" name=""/>
        <dsp:cNvSpPr/>
      </dsp:nvSpPr>
      <dsp:spPr>
        <a:xfrm>
          <a:off x="4671960" y="670736"/>
          <a:ext cx="1031736" cy="706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921531"/>
              <a:satOff val="-3233"/>
              <a:lumOff val="-6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dla wszystkich uczestników</a:t>
          </a:r>
          <a:endParaRPr lang="pl-PL" sz="1200" kern="1200" dirty="0"/>
        </a:p>
      </dsp:txBody>
      <dsp:txXfrm>
        <a:off x="4671960" y="670736"/>
        <a:ext cx="1031736" cy="706307"/>
      </dsp:txXfrm>
    </dsp:sp>
    <dsp:sp modelId="{3452B8B6-F17B-4C7A-B4C1-F20A8AF3A0CF}">
      <dsp:nvSpPr>
        <dsp:cNvPr id="0" name=""/>
        <dsp:cNvSpPr/>
      </dsp:nvSpPr>
      <dsp:spPr>
        <a:xfrm>
          <a:off x="4510846" y="536624"/>
          <a:ext cx="161113" cy="124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758"/>
              </a:lnTo>
              <a:lnTo>
                <a:pt x="161113" y="124275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967E4-EB56-424A-AB87-C71434FDD039}">
      <dsp:nvSpPr>
        <dsp:cNvPr id="0" name=""/>
        <dsp:cNvSpPr/>
      </dsp:nvSpPr>
      <dsp:spPr>
        <a:xfrm>
          <a:off x="4671960" y="1511157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273069"/>
              <a:satOff val="-3464"/>
              <a:lumOff val="-67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42</a:t>
          </a:r>
          <a:endParaRPr lang="pl-PL" sz="1600" kern="1200" dirty="0"/>
        </a:p>
      </dsp:txBody>
      <dsp:txXfrm>
        <a:off x="4671960" y="1511157"/>
        <a:ext cx="858321" cy="536450"/>
      </dsp:txXfrm>
    </dsp:sp>
    <dsp:sp modelId="{A17EE65A-75A1-4931-A592-26079F85DBF6}">
      <dsp:nvSpPr>
        <dsp:cNvPr id="0" name=""/>
        <dsp:cNvSpPr/>
      </dsp:nvSpPr>
      <dsp:spPr>
        <a:xfrm>
          <a:off x="4510846" y="536624"/>
          <a:ext cx="161113" cy="1913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322"/>
              </a:lnTo>
              <a:lnTo>
                <a:pt x="161113" y="191332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2592E-1B34-4355-B231-4DC43A92D3FC}">
      <dsp:nvSpPr>
        <dsp:cNvPr id="0" name=""/>
        <dsp:cNvSpPr/>
      </dsp:nvSpPr>
      <dsp:spPr>
        <a:xfrm>
          <a:off x="4671960" y="2181720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624607"/>
              <a:satOff val="-3695"/>
              <a:lumOff val="-72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</a:t>
          </a:r>
          <a:endParaRPr lang="pl-PL" sz="1600" kern="1200" dirty="0"/>
        </a:p>
      </dsp:txBody>
      <dsp:txXfrm>
        <a:off x="4671960" y="2181720"/>
        <a:ext cx="858321" cy="536450"/>
      </dsp:txXfrm>
    </dsp:sp>
    <dsp:sp modelId="{AFA6A41C-66C1-4C69-83C9-217C84DAEDF4}">
      <dsp:nvSpPr>
        <dsp:cNvPr id="0" name=""/>
        <dsp:cNvSpPr/>
      </dsp:nvSpPr>
      <dsp:spPr>
        <a:xfrm>
          <a:off x="4510846" y="536624"/>
          <a:ext cx="161113" cy="258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85"/>
              </a:lnTo>
              <a:lnTo>
                <a:pt x="161113" y="258388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54045-6B2E-488F-9E66-DAC03688C999}">
      <dsp:nvSpPr>
        <dsp:cNvPr id="0" name=""/>
        <dsp:cNvSpPr/>
      </dsp:nvSpPr>
      <dsp:spPr>
        <a:xfrm>
          <a:off x="4671960" y="2852284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976145"/>
              <a:satOff val="-3926"/>
              <a:lumOff val="-7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75</a:t>
          </a:r>
          <a:endParaRPr lang="pl-PL" sz="1600" kern="1200" dirty="0"/>
        </a:p>
      </dsp:txBody>
      <dsp:txXfrm>
        <a:off x="4671960" y="2852284"/>
        <a:ext cx="858321" cy="536450"/>
      </dsp:txXfrm>
    </dsp:sp>
    <dsp:sp modelId="{63E72783-CEE7-45FC-9340-E9A46D6D340C}">
      <dsp:nvSpPr>
        <dsp:cNvPr id="0" name=""/>
        <dsp:cNvSpPr/>
      </dsp:nvSpPr>
      <dsp:spPr>
        <a:xfrm>
          <a:off x="4510846" y="536624"/>
          <a:ext cx="161113" cy="3254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449"/>
              </a:lnTo>
              <a:lnTo>
                <a:pt x="161113" y="325444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FA645-8E0B-407E-AD38-3BD8B867D9BD}">
      <dsp:nvSpPr>
        <dsp:cNvPr id="0" name=""/>
        <dsp:cNvSpPr/>
      </dsp:nvSpPr>
      <dsp:spPr>
        <a:xfrm>
          <a:off x="4671960" y="3522848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22</a:t>
          </a:r>
          <a:endParaRPr lang="pl-PL" sz="1600" kern="1200" dirty="0"/>
        </a:p>
      </dsp:txBody>
      <dsp:txXfrm>
        <a:off x="4671960" y="3522848"/>
        <a:ext cx="858321" cy="536450"/>
      </dsp:txXfrm>
    </dsp:sp>
    <dsp:sp modelId="{C05C9F0E-62C3-4C1E-A8B2-05E39C6E46DA}">
      <dsp:nvSpPr>
        <dsp:cNvPr id="0" name=""/>
        <dsp:cNvSpPr/>
      </dsp:nvSpPr>
      <dsp:spPr>
        <a:xfrm>
          <a:off x="4510846" y="536624"/>
          <a:ext cx="161113" cy="3925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013"/>
              </a:lnTo>
              <a:lnTo>
                <a:pt x="161113" y="392501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41DD6-C3E4-40DE-A256-C8034926FA08}">
      <dsp:nvSpPr>
        <dsp:cNvPr id="0" name=""/>
        <dsp:cNvSpPr/>
      </dsp:nvSpPr>
      <dsp:spPr>
        <a:xfrm>
          <a:off x="4671960" y="4193412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6679221"/>
              <a:satOff val="-4388"/>
              <a:lumOff val="-8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4</a:t>
          </a:r>
          <a:endParaRPr lang="pl-PL" sz="1600" kern="1200" dirty="0"/>
        </a:p>
      </dsp:txBody>
      <dsp:txXfrm>
        <a:off x="4671960" y="4193412"/>
        <a:ext cx="858321" cy="536450"/>
      </dsp:txXfrm>
    </dsp:sp>
    <dsp:sp modelId="{5CAAEBD1-0B77-4967-A468-85391EAC1606}">
      <dsp:nvSpPr>
        <dsp:cNvPr id="0" name=""/>
        <dsp:cNvSpPr/>
      </dsp:nvSpPr>
      <dsp:spPr>
        <a:xfrm>
          <a:off x="4510846" y="536624"/>
          <a:ext cx="161113" cy="4595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5577"/>
              </a:lnTo>
              <a:lnTo>
                <a:pt x="161113" y="459557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F1972-0ED2-4CF0-9CE9-C2FDF6DA9576}">
      <dsp:nvSpPr>
        <dsp:cNvPr id="0" name=""/>
        <dsp:cNvSpPr/>
      </dsp:nvSpPr>
      <dsp:spPr>
        <a:xfrm>
          <a:off x="4671960" y="4863975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7030759"/>
              <a:satOff val="-4619"/>
              <a:lumOff val="-9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163</a:t>
          </a:r>
          <a:endParaRPr lang="pl-PL" sz="1600" b="1" kern="1200" dirty="0"/>
        </a:p>
      </dsp:txBody>
      <dsp:txXfrm>
        <a:off x="4671960" y="4863975"/>
        <a:ext cx="858321" cy="536450"/>
      </dsp:txXfrm>
    </dsp:sp>
    <dsp:sp modelId="{62AEB042-6F49-4FE3-A91F-61F582E92A98}">
      <dsp:nvSpPr>
        <dsp:cNvPr id="0" name=""/>
        <dsp:cNvSpPr/>
      </dsp:nvSpPr>
      <dsp:spPr>
        <a:xfrm>
          <a:off x="6229092" y="173"/>
          <a:ext cx="1585073" cy="536450"/>
        </a:xfrm>
        <a:prstGeom prst="roundRect">
          <a:avLst>
            <a:gd name="adj" fmla="val 1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Realizacja działań w 2024r.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6229092" y="173"/>
        <a:ext cx="1585073" cy="536450"/>
      </dsp:txXfrm>
    </dsp:sp>
    <dsp:sp modelId="{0EDF6ABB-FF30-4DE1-8A15-E81056ABE19E}">
      <dsp:nvSpPr>
        <dsp:cNvPr id="0" name=""/>
        <dsp:cNvSpPr/>
      </dsp:nvSpPr>
      <dsp:spPr>
        <a:xfrm>
          <a:off x="6387600" y="536624"/>
          <a:ext cx="158507" cy="487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266"/>
              </a:lnTo>
              <a:lnTo>
                <a:pt x="158507" y="48726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44173-A3EA-4DCC-8FA2-14D869C1785B}">
      <dsp:nvSpPr>
        <dsp:cNvPr id="0" name=""/>
        <dsp:cNvSpPr/>
      </dsp:nvSpPr>
      <dsp:spPr>
        <a:xfrm>
          <a:off x="6546107" y="670736"/>
          <a:ext cx="1080669" cy="706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7382297"/>
              <a:satOff val="-4850"/>
              <a:lumOff val="-94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dla wszystkich uczestników</a:t>
          </a:r>
          <a:endParaRPr lang="pl-PL" sz="1200" kern="1200" dirty="0"/>
        </a:p>
      </dsp:txBody>
      <dsp:txXfrm>
        <a:off x="6546107" y="670736"/>
        <a:ext cx="1080669" cy="706307"/>
      </dsp:txXfrm>
    </dsp:sp>
    <dsp:sp modelId="{930BBA6A-5D84-47EC-B8BC-4D2531FA9F11}">
      <dsp:nvSpPr>
        <dsp:cNvPr id="0" name=""/>
        <dsp:cNvSpPr/>
      </dsp:nvSpPr>
      <dsp:spPr>
        <a:xfrm>
          <a:off x="6387600" y="536624"/>
          <a:ext cx="158507" cy="1242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758"/>
              </a:lnTo>
              <a:lnTo>
                <a:pt x="158507" y="124275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D15CA-9C39-476B-B791-5E5B70BD7F0C}">
      <dsp:nvSpPr>
        <dsp:cNvPr id="0" name=""/>
        <dsp:cNvSpPr/>
      </dsp:nvSpPr>
      <dsp:spPr>
        <a:xfrm>
          <a:off x="6546107" y="1511157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7733835"/>
              <a:satOff val="-5081"/>
              <a:lumOff val="-99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40</a:t>
          </a:r>
          <a:endParaRPr lang="pl-PL" sz="1600" kern="1200" dirty="0"/>
        </a:p>
      </dsp:txBody>
      <dsp:txXfrm>
        <a:off x="6546107" y="1511157"/>
        <a:ext cx="858321" cy="536450"/>
      </dsp:txXfrm>
    </dsp:sp>
    <dsp:sp modelId="{85AD620A-29CE-450F-B539-F1FCA04B7DA8}">
      <dsp:nvSpPr>
        <dsp:cNvPr id="0" name=""/>
        <dsp:cNvSpPr/>
      </dsp:nvSpPr>
      <dsp:spPr>
        <a:xfrm>
          <a:off x="6387600" y="536624"/>
          <a:ext cx="158507" cy="1913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322"/>
              </a:lnTo>
              <a:lnTo>
                <a:pt x="158507" y="191332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AF5FA-8FBA-4CA8-947E-17C633D4085B}">
      <dsp:nvSpPr>
        <dsp:cNvPr id="0" name=""/>
        <dsp:cNvSpPr/>
      </dsp:nvSpPr>
      <dsp:spPr>
        <a:xfrm>
          <a:off x="6546107" y="2181720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8085374"/>
              <a:satOff val="-5312"/>
              <a:lumOff val="-103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32</a:t>
          </a:r>
          <a:endParaRPr lang="pl-PL" sz="1600" kern="1200" dirty="0"/>
        </a:p>
      </dsp:txBody>
      <dsp:txXfrm>
        <a:off x="6546107" y="2181720"/>
        <a:ext cx="858321" cy="536450"/>
      </dsp:txXfrm>
    </dsp:sp>
    <dsp:sp modelId="{A58A7F62-8B59-4B7F-966D-B8A907EE6E23}">
      <dsp:nvSpPr>
        <dsp:cNvPr id="0" name=""/>
        <dsp:cNvSpPr/>
      </dsp:nvSpPr>
      <dsp:spPr>
        <a:xfrm>
          <a:off x="6387600" y="536624"/>
          <a:ext cx="158507" cy="258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85"/>
              </a:lnTo>
              <a:lnTo>
                <a:pt x="158507" y="258388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D6EF2-B9F8-4061-BBBD-A828E9694063}">
      <dsp:nvSpPr>
        <dsp:cNvPr id="0" name=""/>
        <dsp:cNvSpPr/>
      </dsp:nvSpPr>
      <dsp:spPr>
        <a:xfrm>
          <a:off x="6546107" y="2852284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8436911"/>
              <a:satOff val="-5543"/>
              <a:lumOff val="-10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50</a:t>
          </a:r>
          <a:endParaRPr lang="pl-PL" sz="1600" kern="1200" dirty="0"/>
        </a:p>
      </dsp:txBody>
      <dsp:txXfrm>
        <a:off x="6546107" y="2852284"/>
        <a:ext cx="858321" cy="536450"/>
      </dsp:txXfrm>
    </dsp:sp>
    <dsp:sp modelId="{65BF1D96-8472-483F-929C-CAD2086F7C6D}">
      <dsp:nvSpPr>
        <dsp:cNvPr id="0" name=""/>
        <dsp:cNvSpPr/>
      </dsp:nvSpPr>
      <dsp:spPr>
        <a:xfrm>
          <a:off x="6387600" y="536624"/>
          <a:ext cx="158507" cy="3254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449"/>
              </a:lnTo>
              <a:lnTo>
                <a:pt x="158507" y="325444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5C40-3F56-4101-B3AB-F306667C7144}">
      <dsp:nvSpPr>
        <dsp:cNvPr id="0" name=""/>
        <dsp:cNvSpPr/>
      </dsp:nvSpPr>
      <dsp:spPr>
        <a:xfrm>
          <a:off x="6546107" y="3522848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8788448"/>
              <a:satOff val="-5774"/>
              <a:lumOff val="-11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42</a:t>
          </a:r>
          <a:endParaRPr lang="pl-PL" sz="1600" kern="1200" dirty="0"/>
        </a:p>
      </dsp:txBody>
      <dsp:txXfrm>
        <a:off x="6546107" y="3522848"/>
        <a:ext cx="858321" cy="536450"/>
      </dsp:txXfrm>
    </dsp:sp>
    <dsp:sp modelId="{9A5EE0A8-B173-496D-8554-566BCD767702}">
      <dsp:nvSpPr>
        <dsp:cNvPr id="0" name=""/>
        <dsp:cNvSpPr/>
      </dsp:nvSpPr>
      <dsp:spPr>
        <a:xfrm>
          <a:off x="6387600" y="536624"/>
          <a:ext cx="158507" cy="3925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013"/>
              </a:lnTo>
              <a:lnTo>
                <a:pt x="158507" y="392501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FF73-F71D-4922-B951-1F15783E151D}">
      <dsp:nvSpPr>
        <dsp:cNvPr id="0" name=""/>
        <dsp:cNvSpPr/>
      </dsp:nvSpPr>
      <dsp:spPr>
        <a:xfrm>
          <a:off x="6546107" y="4193412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9139987"/>
              <a:satOff val="-6005"/>
              <a:lumOff val="-11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10</a:t>
          </a:r>
          <a:endParaRPr lang="pl-PL" sz="1600" kern="1200" dirty="0"/>
        </a:p>
      </dsp:txBody>
      <dsp:txXfrm>
        <a:off x="6546107" y="4193412"/>
        <a:ext cx="858321" cy="536450"/>
      </dsp:txXfrm>
    </dsp:sp>
    <dsp:sp modelId="{BE9E10D4-2B0F-45B3-91FA-7A0F78029F86}">
      <dsp:nvSpPr>
        <dsp:cNvPr id="0" name=""/>
        <dsp:cNvSpPr/>
      </dsp:nvSpPr>
      <dsp:spPr>
        <a:xfrm>
          <a:off x="6387600" y="536624"/>
          <a:ext cx="158507" cy="4595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5577"/>
              </a:lnTo>
              <a:lnTo>
                <a:pt x="158507" y="459557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799B1-8FB3-46BD-BAE5-C037DCFC895A}">
      <dsp:nvSpPr>
        <dsp:cNvPr id="0" name=""/>
        <dsp:cNvSpPr/>
      </dsp:nvSpPr>
      <dsp:spPr>
        <a:xfrm>
          <a:off x="6546107" y="4863975"/>
          <a:ext cx="858321" cy="53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174</a:t>
          </a:r>
          <a:endParaRPr lang="pl-PL" sz="1600" b="1" kern="1200" dirty="0"/>
        </a:p>
      </dsp:txBody>
      <dsp:txXfrm>
        <a:off x="6546107" y="4863975"/>
        <a:ext cx="858321" cy="5364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36111-2A73-420A-8206-E73C88BB4AB4}">
      <dsp:nvSpPr>
        <dsp:cNvPr id="0" name=""/>
        <dsp:cNvSpPr/>
      </dsp:nvSpPr>
      <dsp:spPr>
        <a:xfrm>
          <a:off x="1037" y="27530"/>
          <a:ext cx="2022587" cy="80903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>
              <a:solidFill>
                <a:schemeClr val="tx1"/>
              </a:solidFill>
            </a:rPr>
            <a:t>Działanie FEWP.06.01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1037" y="27530"/>
        <a:ext cx="2022587" cy="809035"/>
      </dsp:txXfrm>
    </dsp:sp>
    <dsp:sp modelId="{9BFB0447-DB42-4B43-9C44-CB5D239B724A}">
      <dsp:nvSpPr>
        <dsp:cNvPr id="0" name=""/>
        <dsp:cNvSpPr/>
      </dsp:nvSpPr>
      <dsp:spPr>
        <a:xfrm>
          <a:off x="1597979" y="27530"/>
          <a:ext cx="2022587" cy="809035"/>
        </a:xfrm>
        <a:prstGeom prst="chevron">
          <a:avLst/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45000"/>
                <a:satMod val="155000"/>
              </a:schemeClr>
            </a:gs>
            <a:gs pos="60000">
              <a:schemeClr val="accent2">
                <a:hueOff val="1932342"/>
                <a:satOff val="-20663"/>
                <a:lumOff val="5392"/>
                <a:alphaOff val="0"/>
                <a:shade val="95000"/>
                <a:satMod val="150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tx1"/>
              </a:solidFill>
            </a:rPr>
            <a:t>Aktywizacja zawodowa osób bezrobotnych i poszukujących pracy</a:t>
          </a:r>
          <a:endParaRPr lang="pl-PL" sz="1100" b="1" kern="1200" dirty="0">
            <a:solidFill>
              <a:schemeClr val="tx1"/>
            </a:solidFill>
          </a:endParaRPr>
        </a:p>
      </dsp:txBody>
      <dsp:txXfrm>
        <a:off x="1597979" y="27530"/>
        <a:ext cx="2022587" cy="809035"/>
      </dsp:txXfrm>
    </dsp:sp>
    <dsp:sp modelId="{266C4F32-84A1-4401-8DCC-A7F960854977}">
      <dsp:nvSpPr>
        <dsp:cNvPr id="0" name=""/>
        <dsp:cNvSpPr/>
      </dsp:nvSpPr>
      <dsp:spPr>
        <a:xfrm>
          <a:off x="3237178" y="27530"/>
          <a:ext cx="2022587" cy="809035"/>
        </a:xfrm>
        <a:prstGeom prst="chevron">
          <a:avLst/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45000"/>
                <a:satMod val="155000"/>
              </a:schemeClr>
            </a:gs>
            <a:gs pos="60000">
              <a:schemeClr val="accent2">
                <a:hueOff val="3864684"/>
                <a:satOff val="-41326"/>
                <a:lumOff val="10784"/>
                <a:alphaOff val="0"/>
                <a:shade val="95000"/>
                <a:satMod val="15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>
              <a:solidFill>
                <a:schemeClr val="tx1"/>
              </a:solidFill>
            </a:rPr>
            <a:t>Projekty PUP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3237178" y="27530"/>
        <a:ext cx="2022587" cy="809035"/>
      </dsp:txXfrm>
    </dsp:sp>
    <dsp:sp modelId="{D89C5666-D724-4FC0-AD0F-444FDB96EEB4}">
      <dsp:nvSpPr>
        <dsp:cNvPr id="0" name=""/>
        <dsp:cNvSpPr/>
      </dsp:nvSpPr>
      <dsp:spPr>
        <a:xfrm>
          <a:off x="4855248" y="27530"/>
          <a:ext cx="2022587" cy="809035"/>
        </a:xfrm>
        <a:prstGeom prst="chevron">
          <a:avLst/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45000"/>
                <a:satMod val="155000"/>
              </a:schemeClr>
            </a:gs>
            <a:gs pos="60000">
              <a:schemeClr val="accent2">
                <a:hueOff val="5797025"/>
                <a:satOff val="-61990"/>
                <a:lumOff val="16177"/>
                <a:alphaOff val="0"/>
                <a:shade val="95000"/>
                <a:satMod val="150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EFS +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Aktywni +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4855248" y="27530"/>
        <a:ext cx="2022587" cy="809035"/>
      </dsp:txXfrm>
    </dsp:sp>
    <dsp:sp modelId="{6C173C69-1449-45B4-BCEB-A2462E37509E}">
      <dsp:nvSpPr>
        <dsp:cNvPr id="0" name=""/>
        <dsp:cNvSpPr/>
      </dsp:nvSpPr>
      <dsp:spPr>
        <a:xfrm>
          <a:off x="6473318" y="27530"/>
          <a:ext cx="2022587" cy="809035"/>
        </a:xfrm>
        <a:prstGeom prst="chevron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45000"/>
                <a:satMod val="155000"/>
              </a:schemeClr>
            </a:gs>
            <a:gs pos="60000">
              <a:schemeClr val="accent2">
                <a:hueOff val="7729367"/>
                <a:satOff val="-82653"/>
                <a:lumOff val="21569"/>
                <a:alphaOff val="0"/>
                <a:shade val="95000"/>
                <a:satMod val="15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Czas realizacji: 01.01.2023 – 31.12.2024r.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6473318" y="27530"/>
        <a:ext cx="2022587" cy="80903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82C83-A564-45F6-8B05-C569EEE6E751}">
      <dsp:nvSpPr>
        <dsp:cNvPr id="0" name=""/>
        <dsp:cNvSpPr/>
      </dsp:nvSpPr>
      <dsp:spPr>
        <a:xfrm>
          <a:off x="4198" y="471834"/>
          <a:ext cx="2121176" cy="3896617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KONSULTACJE</a:t>
          </a:r>
          <a:endParaRPr lang="pl-PL" sz="2100" b="1" kern="1200" dirty="0">
            <a:solidFill>
              <a:schemeClr val="tx1"/>
            </a:solidFill>
          </a:endParaRPr>
        </a:p>
      </dsp:txBody>
      <dsp:txXfrm rot="16200000">
        <a:off x="-1381296" y="1857330"/>
        <a:ext cx="3195226" cy="424235"/>
      </dsp:txXfrm>
    </dsp:sp>
    <dsp:sp modelId="{A5D99945-E51A-4871-B4C6-DA3E834B6182}">
      <dsp:nvSpPr>
        <dsp:cNvPr id="0" name=""/>
        <dsp:cNvSpPr/>
      </dsp:nvSpPr>
      <dsp:spPr>
        <a:xfrm>
          <a:off x="428434" y="471834"/>
          <a:ext cx="1580276" cy="3896617"/>
        </a:xfrm>
        <a:prstGeom prst="rect">
          <a:avLst/>
        </a:prstGeom>
        <a:noFill/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1" kern="1200" dirty="0" smtClean="0">
              <a:solidFill>
                <a:schemeClr val="tx1"/>
              </a:solidFill>
            </a:rPr>
            <a:t>Zgodnie z potrzebami uczestników:</a:t>
          </a:r>
          <a:endParaRPr lang="pl-PL" sz="1200" b="1" i="1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doradca zawodowy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psycholog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psychiatra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prawnik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dietetyk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fizjoterapeuta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pracownik socjalny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logopeda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err="1" smtClean="0">
              <a:solidFill>
                <a:schemeClr val="tx1"/>
              </a:solidFill>
            </a:rPr>
            <a:t>optometrysta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fryzjer</a:t>
          </a: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stylista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428434" y="471834"/>
        <a:ext cx="1580276" cy="3896617"/>
      </dsp:txXfrm>
    </dsp:sp>
    <dsp:sp modelId="{ECA04AB6-9FE8-4587-8A1F-0BAF2C75140F}">
      <dsp:nvSpPr>
        <dsp:cNvPr id="0" name=""/>
        <dsp:cNvSpPr/>
      </dsp:nvSpPr>
      <dsp:spPr>
        <a:xfrm>
          <a:off x="2199616" y="471834"/>
          <a:ext cx="2121176" cy="3896617"/>
        </a:xfrm>
        <a:prstGeom prst="roundRect">
          <a:avLst>
            <a:gd name="adj" fmla="val 5000"/>
          </a:avLst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WARSZTATY</a:t>
          </a:r>
          <a:endParaRPr lang="pl-PL" sz="2100" b="1" kern="1200" dirty="0">
            <a:solidFill>
              <a:schemeClr val="tx1"/>
            </a:solidFill>
          </a:endParaRPr>
        </a:p>
      </dsp:txBody>
      <dsp:txXfrm rot="16200000">
        <a:off x="814120" y="1857330"/>
        <a:ext cx="3195226" cy="424235"/>
      </dsp:txXfrm>
    </dsp:sp>
    <dsp:sp modelId="{E650050D-5642-407E-A624-502386EA554C}">
      <dsp:nvSpPr>
        <dsp:cNvPr id="0" name=""/>
        <dsp:cNvSpPr/>
      </dsp:nvSpPr>
      <dsp:spPr>
        <a:xfrm rot="5400000">
          <a:off x="2023255" y="2494031"/>
          <a:ext cx="373934" cy="31817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E6912-6DB3-4591-AA5B-F211BAF4E714}">
      <dsp:nvSpPr>
        <dsp:cNvPr id="0" name=""/>
        <dsp:cNvSpPr/>
      </dsp:nvSpPr>
      <dsp:spPr>
        <a:xfrm>
          <a:off x="2623851" y="471834"/>
          <a:ext cx="1580276" cy="3896617"/>
        </a:xfrm>
        <a:prstGeom prst="rect">
          <a:avLst/>
        </a:prstGeom>
        <a:noFill/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1" kern="1200" dirty="0" smtClean="0">
              <a:solidFill>
                <a:schemeClr val="tx1"/>
              </a:solidFill>
            </a:rPr>
            <a:t>Zgodnie z potrzebami uczestników:</a:t>
          </a:r>
          <a:endParaRPr lang="pl-PL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„Aktywne poszukiwanie pracy”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„Programowanie”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„Radzenie sobie ze stresem”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„Pierwsza pomoc”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</a:endParaRPr>
        </a:p>
      </dsp:txBody>
      <dsp:txXfrm>
        <a:off x="2623851" y="471834"/>
        <a:ext cx="1580276" cy="3896617"/>
      </dsp:txXfrm>
    </dsp:sp>
    <dsp:sp modelId="{5C77F265-2183-48A2-BC55-F8BE7E352F89}">
      <dsp:nvSpPr>
        <dsp:cNvPr id="0" name=""/>
        <dsp:cNvSpPr/>
      </dsp:nvSpPr>
      <dsp:spPr>
        <a:xfrm>
          <a:off x="4383876" y="445311"/>
          <a:ext cx="2121176" cy="3873963"/>
        </a:xfrm>
        <a:prstGeom prst="roundRect">
          <a:avLst>
            <a:gd name="adj" fmla="val 5000"/>
          </a:avLst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SZKOLENIA</a:t>
          </a:r>
          <a:endParaRPr lang="pl-PL" sz="2100" b="1" kern="1200" dirty="0">
            <a:solidFill>
              <a:schemeClr val="tx1"/>
            </a:solidFill>
          </a:endParaRPr>
        </a:p>
      </dsp:txBody>
      <dsp:txXfrm rot="16200000">
        <a:off x="3007669" y="1821518"/>
        <a:ext cx="3176650" cy="424235"/>
      </dsp:txXfrm>
    </dsp:sp>
    <dsp:sp modelId="{AF6A8208-84BA-41EF-8AB4-A0E13ED4A991}">
      <dsp:nvSpPr>
        <dsp:cNvPr id="0" name=""/>
        <dsp:cNvSpPr/>
      </dsp:nvSpPr>
      <dsp:spPr>
        <a:xfrm rot="5400000">
          <a:off x="4218672" y="2494031"/>
          <a:ext cx="373934" cy="31817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C831-33A7-4E04-9921-D8F2F0AC262A}">
      <dsp:nvSpPr>
        <dsp:cNvPr id="0" name=""/>
        <dsp:cNvSpPr/>
      </dsp:nvSpPr>
      <dsp:spPr>
        <a:xfrm>
          <a:off x="4808111" y="445311"/>
          <a:ext cx="1580276" cy="3873963"/>
        </a:xfrm>
        <a:prstGeom prst="rect">
          <a:avLst/>
        </a:prstGeom>
        <a:noFill/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1" kern="1200" dirty="0" smtClean="0">
              <a:solidFill>
                <a:schemeClr val="tx1"/>
              </a:solidFill>
            </a:rPr>
            <a:t>Zgodnie z potrzebami uczestników:</a:t>
          </a:r>
          <a:endParaRPr lang="pl-PL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„Magazynier z obsługą wózków jezdniowych podnośnikowych”       –  2 grupy  dla łącznie17 osób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„Pracownik biurowy z obsługą komputera”  – 12 osób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„E-sprzedawca z obsługą komputera i kasy fiskalnej”           – 10 osób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4808111" y="445311"/>
        <a:ext cx="1580276" cy="3873963"/>
      </dsp:txXfrm>
    </dsp:sp>
    <dsp:sp modelId="{C7D54A0D-B530-474D-80CE-0B6EB3058B81}">
      <dsp:nvSpPr>
        <dsp:cNvPr id="0" name=""/>
        <dsp:cNvSpPr/>
      </dsp:nvSpPr>
      <dsp:spPr>
        <a:xfrm>
          <a:off x="6594650" y="432507"/>
          <a:ext cx="1840629" cy="3855840"/>
        </a:xfrm>
        <a:prstGeom prst="roundRect">
          <a:avLst>
            <a:gd name="adj" fmla="val 5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STAŻE</a:t>
          </a:r>
          <a:endParaRPr lang="pl-PL" sz="2100" b="1" kern="1200" dirty="0">
            <a:solidFill>
              <a:schemeClr val="tx1"/>
            </a:solidFill>
          </a:endParaRPr>
        </a:p>
      </dsp:txBody>
      <dsp:txXfrm rot="16200000">
        <a:off x="5197818" y="1829339"/>
        <a:ext cx="3161789" cy="368125"/>
      </dsp:txXfrm>
    </dsp:sp>
    <dsp:sp modelId="{5162600B-536F-44C5-A66C-69A768A69713}">
      <dsp:nvSpPr>
        <dsp:cNvPr id="0" name=""/>
        <dsp:cNvSpPr/>
      </dsp:nvSpPr>
      <dsp:spPr>
        <a:xfrm rot="5400000">
          <a:off x="6414090" y="2494031"/>
          <a:ext cx="373934" cy="31817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11CE-CC01-4486-9527-92C33793502E}">
      <dsp:nvSpPr>
        <dsp:cNvPr id="0" name=""/>
        <dsp:cNvSpPr/>
      </dsp:nvSpPr>
      <dsp:spPr>
        <a:xfrm>
          <a:off x="6983115" y="432507"/>
          <a:ext cx="1371269" cy="3855840"/>
        </a:xfrm>
        <a:prstGeom prst="rect">
          <a:avLst/>
        </a:prstGeom>
        <a:noFill/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1" kern="1200" dirty="0" smtClean="0">
              <a:solidFill>
                <a:schemeClr val="tx1"/>
              </a:solidFill>
            </a:rPr>
            <a:t>U wybranych pracodawców: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1" kern="1200" dirty="0" smtClean="0">
              <a:solidFill>
                <a:schemeClr val="tx1"/>
              </a:solidFill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1" kern="1200" dirty="0" smtClean="0">
              <a:solidFill>
                <a:schemeClr val="tx1"/>
              </a:solidFill>
            </a:rPr>
            <a:t>– </a:t>
          </a:r>
          <a:r>
            <a:rPr lang="pl-PL" sz="1200" b="0" i="0" kern="1200" dirty="0" smtClean="0">
              <a:solidFill>
                <a:schemeClr val="tx1"/>
              </a:solidFill>
            </a:rPr>
            <a:t>dla 15 uczestników projektu</a:t>
          </a:r>
          <a:endParaRPr lang="pl-PL" sz="1200" b="0" i="0" kern="1200" dirty="0">
            <a:solidFill>
              <a:schemeClr val="tx1"/>
            </a:solidFill>
          </a:endParaRPr>
        </a:p>
      </dsp:txBody>
      <dsp:txXfrm>
        <a:off x="6983115" y="432507"/>
        <a:ext cx="1371269" cy="385584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36111-2A73-420A-8206-E73C88BB4AB4}">
      <dsp:nvSpPr>
        <dsp:cNvPr id="0" name=""/>
        <dsp:cNvSpPr/>
      </dsp:nvSpPr>
      <dsp:spPr>
        <a:xfrm>
          <a:off x="1028" y="210978"/>
          <a:ext cx="2005447" cy="80217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Powiatowy Urząd Pracy w Chodzieży   + Fundacja „Ukryte marzenia”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028" y="210978"/>
        <a:ext cx="2005447" cy="802178"/>
      </dsp:txXfrm>
    </dsp:sp>
    <dsp:sp modelId="{266C4F32-84A1-4401-8DCC-A7F960854977}">
      <dsp:nvSpPr>
        <dsp:cNvPr id="0" name=""/>
        <dsp:cNvSpPr/>
      </dsp:nvSpPr>
      <dsp:spPr>
        <a:xfrm>
          <a:off x="1605386" y="210978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2372881"/>
                <a:satOff val="-1559"/>
                <a:lumOff val="-3039"/>
                <a:alphaOff val="0"/>
                <a:shade val="45000"/>
                <a:satMod val="155000"/>
              </a:schemeClr>
            </a:gs>
            <a:gs pos="60000">
              <a:schemeClr val="accent3">
                <a:hueOff val="-2372881"/>
                <a:satOff val="-1559"/>
                <a:lumOff val="-3039"/>
                <a:alphaOff val="0"/>
                <a:shade val="95000"/>
                <a:satMod val="150000"/>
              </a:schemeClr>
            </a:gs>
            <a:gs pos="100000">
              <a:schemeClr val="accent3">
                <a:hueOff val="-2372881"/>
                <a:satOff val="-1559"/>
                <a:lumOff val="-30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projekt pilotażowy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1605386" y="210978"/>
        <a:ext cx="2005447" cy="802178"/>
      </dsp:txXfrm>
    </dsp:sp>
    <dsp:sp modelId="{274AC88B-639F-4B9E-B934-67B71FF32E72}">
      <dsp:nvSpPr>
        <dsp:cNvPr id="0" name=""/>
        <dsp:cNvSpPr/>
      </dsp:nvSpPr>
      <dsp:spPr>
        <a:xfrm>
          <a:off x="3209744" y="210978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shade val="45000"/>
                <a:satMod val="155000"/>
              </a:schemeClr>
            </a:gs>
            <a:gs pos="60000">
              <a:schemeClr val="accent3">
                <a:hueOff val="-4745762"/>
                <a:satOff val="-3118"/>
                <a:lumOff val="-6078"/>
                <a:alphaOff val="0"/>
                <a:shade val="95000"/>
                <a:satMod val="15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tx1"/>
              </a:solidFill>
            </a:rPr>
            <a:t>„Czas na młodych – punkty doradztwa dla młodzieży”</a:t>
          </a:r>
          <a:endParaRPr lang="pl-PL" sz="1100" b="1" kern="1200" dirty="0">
            <a:solidFill>
              <a:schemeClr val="tx1"/>
            </a:solidFill>
          </a:endParaRPr>
        </a:p>
      </dsp:txBody>
      <dsp:txXfrm>
        <a:off x="3209744" y="210978"/>
        <a:ext cx="2005447" cy="802178"/>
      </dsp:txXfrm>
    </dsp:sp>
    <dsp:sp modelId="{C5E34318-2552-4A12-87FE-9F31AC6B2539}">
      <dsp:nvSpPr>
        <dsp:cNvPr id="0" name=""/>
        <dsp:cNvSpPr/>
      </dsp:nvSpPr>
      <dsp:spPr>
        <a:xfrm>
          <a:off x="4814102" y="210978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7118643"/>
                <a:satOff val="-4677"/>
                <a:lumOff val="-9118"/>
                <a:alphaOff val="0"/>
                <a:shade val="45000"/>
                <a:satMod val="155000"/>
              </a:schemeClr>
            </a:gs>
            <a:gs pos="60000">
              <a:schemeClr val="accent3">
                <a:hueOff val="-7118643"/>
                <a:satOff val="-4677"/>
                <a:lumOff val="-9118"/>
                <a:alphaOff val="0"/>
                <a:shade val="95000"/>
                <a:satMod val="150000"/>
              </a:schemeClr>
            </a:gs>
            <a:gs pos="100000">
              <a:schemeClr val="accent3">
                <a:hueOff val="-7118643"/>
                <a:satOff val="-4677"/>
                <a:lumOff val="-911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„Nowe możliwości”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4814102" y="210978"/>
        <a:ext cx="2005447" cy="802178"/>
      </dsp:txXfrm>
    </dsp:sp>
    <dsp:sp modelId="{49256C4C-2EFF-4AF9-B842-FAE5EA6839F0}">
      <dsp:nvSpPr>
        <dsp:cNvPr id="0" name=""/>
        <dsp:cNvSpPr/>
      </dsp:nvSpPr>
      <dsp:spPr>
        <a:xfrm>
          <a:off x="6418460" y="210978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45000"/>
                <a:satMod val="155000"/>
              </a:schemeClr>
            </a:gs>
            <a:gs pos="60000">
              <a:schemeClr val="accent3">
                <a:hueOff val="-9491525"/>
                <a:satOff val="-6236"/>
                <a:lumOff val="-12157"/>
                <a:alphaOff val="0"/>
                <a:shade val="95000"/>
                <a:satMod val="15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Czas realizacji: 01.08.2023 – 30.11.2024r.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6418460" y="210978"/>
        <a:ext cx="2005447" cy="80217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36F9FF-6724-4164-9751-ECC94DBF604C}">
      <dsp:nvSpPr>
        <dsp:cNvPr id="0" name=""/>
        <dsp:cNvSpPr/>
      </dsp:nvSpPr>
      <dsp:spPr>
        <a:xfrm>
          <a:off x="3291839" y="685"/>
          <a:ext cx="4937760" cy="863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Osiągnięte rezultaty:</a:t>
          </a:r>
          <a:endParaRPr lang="pl-PL" sz="1800" b="1" kern="1200" dirty="0"/>
        </a:p>
      </dsp:txBody>
      <dsp:txXfrm>
        <a:off x="3291839" y="685"/>
        <a:ext cx="4937760" cy="863885"/>
      </dsp:txXfrm>
    </dsp:sp>
    <dsp:sp modelId="{ED07DBD1-9BC2-45E2-99CA-AA3278D0572C}">
      <dsp:nvSpPr>
        <dsp:cNvPr id="0" name=""/>
        <dsp:cNvSpPr/>
      </dsp:nvSpPr>
      <dsp:spPr>
        <a:xfrm>
          <a:off x="0" y="685"/>
          <a:ext cx="3291839" cy="8638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Wstępne założenia projektu: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685"/>
        <a:ext cx="3291839" cy="863885"/>
      </dsp:txXfrm>
    </dsp:sp>
    <dsp:sp modelId="{DDA9644B-C7EF-4E7B-904E-9DACB1AD013E}">
      <dsp:nvSpPr>
        <dsp:cNvPr id="0" name=""/>
        <dsp:cNvSpPr/>
      </dsp:nvSpPr>
      <dsp:spPr>
        <a:xfrm>
          <a:off x="3291839" y="950959"/>
          <a:ext cx="4937760" cy="863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103427"/>
            <a:satOff val="6592"/>
            <a:lumOff val="-33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-1103427"/>
              <a:satOff val="6592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144 osoby</a:t>
          </a:r>
          <a:endParaRPr lang="pl-PL" sz="2000" kern="1200" dirty="0"/>
        </a:p>
      </dsp:txBody>
      <dsp:txXfrm>
        <a:off x="3291839" y="950959"/>
        <a:ext cx="4937760" cy="863885"/>
      </dsp:txXfrm>
    </dsp:sp>
    <dsp:sp modelId="{D3A2F6AD-2A97-404F-91B2-536F8323FA23}">
      <dsp:nvSpPr>
        <dsp:cNvPr id="0" name=""/>
        <dsp:cNvSpPr/>
      </dsp:nvSpPr>
      <dsp:spPr>
        <a:xfrm>
          <a:off x="0" y="950959"/>
          <a:ext cx="3291839" cy="863885"/>
        </a:xfrm>
        <a:prstGeom prst="roundRect">
          <a:avLst/>
        </a:prstGeom>
        <a:solidFill>
          <a:schemeClr val="accent5">
            <a:hueOff val="-1004113"/>
            <a:satOff val="8219"/>
            <a:lumOff val="-133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50 osób do 30 </a:t>
          </a:r>
          <a:r>
            <a:rPr lang="pl-PL" sz="1600" b="1" kern="1200" dirty="0" err="1" smtClean="0">
              <a:solidFill>
                <a:schemeClr val="tx1"/>
              </a:solidFill>
            </a:rPr>
            <a:t>r.ż</a:t>
          </a:r>
          <a:r>
            <a:rPr lang="pl-PL" sz="1600" b="1" kern="1200" dirty="0" smtClean="0">
              <a:solidFill>
                <a:schemeClr val="tx1"/>
              </a:solidFill>
            </a:rPr>
            <a:t>. objętych wsparciem społecznym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950959"/>
        <a:ext cx="3291839" cy="863885"/>
      </dsp:txXfrm>
    </dsp:sp>
    <dsp:sp modelId="{E087D07A-F412-4AC9-903A-9893D5F46AAB}">
      <dsp:nvSpPr>
        <dsp:cNvPr id="0" name=""/>
        <dsp:cNvSpPr/>
      </dsp:nvSpPr>
      <dsp:spPr>
        <a:xfrm>
          <a:off x="3291839" y="1901232"/>
          <a:ext cx="4937760" cy="863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206855"/>
            <a:satOff val="13185"/>
            <a:lumOff val="-66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-2206855"/>
              <a:satOff val="13185"/>
              <a:lumOff val="-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56 osób</a:t>
          </a:r>
          <a:endParaRPr lang="pl-PL" sz="2000" kern="1200" dirty="0"/>
        </a:p>
      </dsp:txBody>
      <dsp:txXfrm>
        <a:off x="3291839" y="1901232"/>
        <a:ext cx="4937760" cy="863885"/>
      </dsp:txXfrm>
    </dsp:sp>
    <dsp:sp modelId="{7E3A5866-C4BF-4934-ADA2-B98C3077A7F4}">
      <dsp:nvSpPr>
        <dsp:cNvPr id="0" name=""/>
        <dsp:cNvSpPr/>
      </dsp:nvSpPr>
      <dsp:spPr>
        <a:xfrm>
          <a:off x="0" y="1901232"/>
          <a:ext cx="3291839" cy="863885"/>
        </a:xfrm>
        <a:prstGeom prst="roundRect">
          <a:avLst/>
        </a:prstGeom>
        <a:solidFill>
          <a:schemeClr val="accent5">
            <a:hueOff val="-2008226"/>
            <a:satOff val="16437"/>
            <a:lumOff val="-266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12 osób bezrobotnych pracujących po opuszczeniu programu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1901232"/>
        <a:ext cx="3291839" cy="863885"/>
      </dsp:txXfrm>
    </dsp:sp>
    <dsp:sp modelId="{F5E9ABEB-E484-42D7-8948-3BB6BE491D48}">
      <dsp:nvSpPr>
        <dsp:cNvPr id="0" name=""/>
        <dsp:cNvSpPr/>
      </dsp:nvSpPr>
      <dsp:spPr>
        <a:xfrm>
          <a:off x="3291839" y="2851506"/>
          <a:ext cx="4937760" cy="863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310283"/>
            <a:satOff val="19777"/>
            <a:lumOff val="-98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-3310283"/>
              <a:satOff val="19777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39 osób</a:t>
          </a:r>
          <a:endParaRPr lang="pl-PL" sz="2000" kern="1200" dirty="0"/>
        </a:p>
      </dsp:txBody>
      <dsp:txXfrm>
        <a:off x="3291839" y="2851506"/>
        <a:ext cx="4937760" cy="863885"/>
      </dsp:txXfrm>
    </dsp:sp>
    <dsp:sp modelId="{14D0E2AD-CBB9-47EF-9B35-1196DEE9EFD5}">
      <dsp:nvSpPr>
        <dsp:cNvPr id="0" name=""/>
        <dsp:cNvSpPr/>
      </dsp:nvSpPr>
      <dsp:spPr>
        <a:xfrm>
          <a:off x="0" y="2851506"/>
          <a:ext cx="3291839" cy="863885"/>
        </a:xfrm>
        <a:prstGeom prst="roundRect">
          <a:avLst/>
        </a:prstGeom>
        <a:solidFill>
          <a:schemeClr val="accent5">
            <a:hueOff val="-3012340"/>
            <a:satOff val="24656"/>
            <a:lumOff val="-400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30 osób, które uzyskały kwalifikacje lub nabyły kompetencje poprzez udział w szkoleniach zawodowych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2851506"/>
        <a:ext cx="3291839" cy="863885"/>
      </dsp:txXfrm>
    </dsp:sp>
    <dsp:sp modelId="{688E495E-E3A1-4E6A-8D25-98C4B5F77EFD}">
      <dsp:nvSpPr>
        <dsp:cNvPr id="0" name=""/>
        <dsp:cNvSpPr/>
      </dsp:nvSpPr>
      <dsp:spPr>
        <a:xfrm>
          <a:off x="3291839" y="3801779"/>
          <a:ext cx="4937760" cy="863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413710"/>
            <a:satOff val="26370"/>
            <a:lumOff val="-131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-4413710"/>
              <a:satOff val="26370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2293 godzin</a:t>
          </a:r>
          <a:endParaRPr lang="pl-PL" sz="2000" kern="1200" dirty="0"/>
        </a:p>
      </dsp:txBody>
      <dsp:txXfrm>
        <a:off x="3291839" y="3801779"/>
        <a:ext cx="4937760" cy="863885"/>
      </dsp:txXfrm>
    </dsp:sp>
    <dsp:sp modelId="{A35EA03D-B298-4788-8B23-8914B8A551DD}">
      <dsp:nvSpPr>
        <dsp:cNvPr id="0" name=""/>
        <dsp:cNvSpPr/>
      </dsp:nvSpPr>
      <dsp:spPr>
        <a:xfrm>
          <a:off x="0" y="3801779"/>
          <a:ext cx="3291839" cy="863885"/>
        </a:xfrm>
        <a:prstGeom prst="roundRect">
          <a:avLst/>
        </a:prstGeom>
        <a:solidFill>
          <a:schemeClr val="accent5">
            <a:hueOff val="-4016453"/>
            <a:satOff val="32874"/>
            <a:lumOff val="-533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2000 godzin zrealizowanego indywidualnego wsparcia specjalistycznego/indywidualnych konsultacji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3801779"/>
        <a:ext cx="3291839" cy="863885"/>
      </dsp:txXfrm>
    </dsp:sp>
    <dsp:sp modelId="{F0E86B04-52B8-4A84-A565-7DFA71A5CB86}">
      <dsp:nvSpPr>
        <dsp:cNvPr id="0" name=""/>
        <dsp:cNvSpPr/>
      </dsp:nvSpPr>
      <dsp:spPr>
        <a:xfrm>
          <a:off x="3291839" y="4752053"/>
          <a:ext cx="4937760" cy="863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42500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256 godzin</a:t>
          </a:r>
          <a:endParaRPr lang="pl-PL" sz="2000" kern="1200" dirty="0"/>
        </a:p>
      </dsp:txBody>
      <dsp:txXfrm>
        <a:off x="3291839" y="4752053"/>
        <a:ext cx="4937760" cy="863885"/>
      </dsp:txXfrm>
    </dsp:sp>
    <dsp:sp modelId="{F89FA600-F3D5-42D5-9A1D-65CC4A6AA620}">
      <dsp:nvSpPr>
        <dsp:cNvPr id="0" name=""/>
        <dsp:cNvSpPr/>
      </dsp:nvSpPr>
      <dsp:spPr>
        <a:xfrm>
          <a:off x="0" y="4752053"/>
          <a:ext cx="3291839" cy="863885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200 godzin warsztatów tematycznych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4752053"/>
        <a:ext cx="3291839" cy="86388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36111-2A73-420A-8206-E73C88BB4AB4}">
      <dsp:nvSpPr>
        <dsp:cNvPr id="0" name=""/>
        <dsp:cNvSpPr/>
      </dsp:nvSpPr>
      <dsp:spPr>
        <a:xfrm>
          <a:off x="1028" y="102966"/>
          <a:ext cx="2005447" cy="80217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Powiatowy Urząd Pracy w Chodzieży   + Fundacja „Ukryte marzenia”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028" y="102966"/>
        <a:ext cx="2005447" cy="802178"/>
      </dsp:txXfrm>
    </dsp:sp>
    <dsp:sp modelId="{266C4F32-84A1-4401-8DCC-A7F960854977}">
      <dsp:nvSpPr>
        <dsp:cNvPr id="0" name=""/>
        <dsp:cNvSpPr/>
      </dsp:nvSpPr>
      <dsp:spPr>
        <a:xfrm>
          <a:off x="1605386" y="102966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2372881"/>
                <a:satOff val="-1559"/>
                <a:lumOff val="-3039"/>
                <a:alphaOff val="0"/>
                <a:shade val="45000"/>
                <a:satMod val="155000"/>
              </a:schemeClr>
            </a:gs>
            <a:gs pos="60000">
              <a:schemeClr val="accent3">
                <a:hueOff val="-2372881"/>
                <a:satOff val="-1559"/>
                <a:lumOff val="-3039"/>
                <a:alphaOff val="0"/>
                <a:shade val="95000"/>
                <a:satMod val="150000"/>
              </a:schemeClr>
            </a:gs>
            <a:gs pos="100000">
              <a:schemeClr val="accent3">
                <a:hueOff val="-2372881"/>
                <a:satOff val="-1559"/>
                <a:lumOff val="-30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projekt pilotażowy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1605386" y="102966"/>
        <a:ext cx="2005447" cy="802178"/>
      </dsp:txXfrm>
    </dsp:sp>
    <dsp:sp modelId="{274AC88B-639F-4B9E-B934-67B71FF32E72}">
      <dsp:nvSpPr>
        <dsp:cNvPr id="0" name=""/>
        <dsp:cNvSpPr/>
      </dsp:nvSpPr>
      <dsp:spPr>
        <a:xfrm>
          <a:off x="3209744" y="102966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shade val="45000"/>
                <a:satMod val="155000"/>
              </a:schemeClr>
            </a:gs>
            <a:gs pos="60000">
              <a:schemeClr val="accent3">
                <a:hueOff val="-4745762"/>
                <a:satOff val="-3118"/>
                <a:lumOff val="-6078"/>
                <a:alphaOff val="0"/>
                <a:shade val="95000"/>
                <a:satMod val="15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tx1"/>
              </a:solidFill>
            </a:rPr>
            <a:t>„Czas na młodych – punkty doradztwa dla młodzieży”</a:t>
          </a:r>
          <a:endParaRPr lang="pl-PL" sz="1100" b="1" kern="1200" dirty="0">
            <a:solidFill>
              <a:schemeClr val="tx1"/>
            </a:solidFill>
          </a:endParaRPr>
        </a:p>
      </dsp:txBody>
      <dsp:txXfrm>
        <a:off x="3209744" y="102966"/>
        <a:ext cx="2005447" cy="802178"/>
      </dsp:txXfrm>
    </dsp:sp>
    <dsp:sp modelId="{C5E34318-2552-4A12-87FE-9F31AC6B2539}">
      <dsp:nvSpPr>
        <dsp:cNvPr id="0" name=""/>
        <dsp:cNvSpPr/>
      </dsp:nvSpPr>
      <dsp:spPr>
        <a:xfrm>
          <a:off x="4814102" y="102966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7118643"/>
                <a:satOff val="-4677"/>
                <a:lumOff val="-9118"/>
                <a:alphaOff val="0"/>
                <a:shade val="45000"/>
                <a:satMod val="155000"/>
              </a:schemeClr>
            </a:gs>
            <a:gs pos="60000">
              <a:schemeClr val="accent3">
                <a:hueOff val="-7118643"/>
                <a:satOff val="-4677"/>
                <a:lumOff val="-9118"/>
                <a:alphaOff val="0"/>
                <a:shade val="95000"/>
                <a:satMod val="150000"/>
              </a:schemeClr>
            </a:gs>
            <a:gs pos="100000">
              <a:schemeClr val="accent3">
                <a:hueOff val="-7118643"/>
                <a:satOff val="-4677"/>
                <a:lumOff val="-911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„Nowe możliwości”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4814102" y="102966"/>
        <a:ext cx="2005447" cy="802178"/>
      </dsp:txXfrm>
    </dsp:sp>
    <dsp:sp modelId="{49256C4C-2EFF-4AF9-B842-FAE5EA6839F0}">
      <dsp:nvSpPr>
        <dsp:cNvPr id="0" name=""/>
        <dsp:cNvSpPr/>
      </dsp:nvSpPr>
      <dsp:spPr>
        <a:xfrm>
          <a:off x="6418460" y="102966"/>
          <a:ext cx="2005447" cy="802178"/>
        </a:xfrm>
        <a:prstGeom prst="chevron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45000"/>
                <a:satMod val="155000"/>
              </a:schemeClr>
            </a:gs>
            <a:gs pos="60000">
              <a:schemeClr val="accent3">
                <a:hueOff val="-9491525"/>
                <a:satOff val="-6236"/>
                <a:lumOff val="-12157"/>
                <a:alphaOff val="0"/>
                <a:shade val="95000"/>
                <a:satMod val="15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Czas realizacji: 01.08.2023 – 30.11.2024r.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6418460" y="102966"/>
        <a:ext cx="2005447" cy="80217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6E4E1-C39C-455B-806E-7CB705F83A85}">
      <dsp:nvSpPr>
        <dsp:cNvPr id="0" name=""/>
        <dsp:cNvSpPr/>
      </dsp:nvSpPr>
      <dsp:spPr>
        <a:xfrm rot="5400000">
          <a:off x="-108233" y="113240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osoby</a:t>
          </a:r>
          <a:endParaRPr lang="pl-PL" sz="1200" b="1" kern="1200" dirty="0">
            <a:solidFill>
              <a:schemeClr val="tx1"/>
            </a:solidFill>
          </a:endParaRPr>
        </a:p>
      </dsp:txBody>
      <dsp:txXfrm rot="5400000">
        <a:off x="-108233" y="113240"/>
        <a:ext cx="721556" cy="505089"/>
      </dsp:txXfrm>
    </dsp:sp>
    <dsp:sp modelId="{4C61CAC4-C76B-45CD-AB4D-FD56C3CBD6F6}">
      <dsp:nvSpPr>
        <dsp:cNvPr id="0" name=""/>
        <dsp:cNvSpPr/>
      </dsp:nvSpPr>
      <dsp:spPr>
        <a:xfrm rot="5400000">
          <a:off x="4132838" y="-3622742"/>
          <a:ext cx="469011" cy="7724510"/>
        </a:xfrm>
        <a:prstGeom prst="round2SameRect">
          <a:avLst/>
        </a:prstGeom>
        <a:solidFill>
          <a:schemeClr val="accent2">
            <a:lumMod val="60000"/>
            <a:lumOff val="40000"/>
            <a:alpha val="4500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b="1" i="1" kern="1200" dirty="0" smtClean="0"/>
            <a:t>Planowane formy aktywizacji w ramach programu:</a:t>
          </a:r>
          <a:endParaRPr lang="pl-PL" sz="2100" b="1" i="1" kern="1200" dirty="0"/>
        </a:p>
      </dsp:txBody>
      <dsp:txXfrm rot="5400000">
        <a:off x="4132838" y="-3622742"/>
        <a:ext cx="469011" cy="7724510"/>
      </dsp:txXfrm>
    </dsp:sp>
    <dsp:sp modelId="{5991C3E2-AF39-40A9-9E55-5BF4B79405B5}">
      <dsp:nvSpPr>
        <dsp:cNvPr id="0" name=""/>
        <dsp:cNvSpPr/>
      </dsp:nvSpPr>
      <dsp:spPr>
        <a:xfrm rot="5400000">
          <a:off x="-108233" y="749872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06278"/>
                <a:satOff val="-15011"/>
                <a:lumOff val="15700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-106278"/>
                <a:satOff val="-15011"/>
                <a:lumOff val="15700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-106278"/>
                <a:satOff val="-15011"/>
                <a:lumOff val="1570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06278"/>
              <a:satOff val="-15011"/>
              <a:lumOff val="1570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10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108233" y="749872"/>
        <a:ext cx="721556" cy="505089"/>
      </dsp:txXfrm>
    </dsp:sp>
    <dsp:sp modelId="{48D51580-B3AA-4167-8D16-83D953BC7EB9}">
      <dsp:nvSpPr>
        <dsp:cNvPr id="0" name=""/>
        <dsp:cNvSpPr/>
      </dsp:nvSpPr>
      <dsp:spPr>
        <a:xfrm rot="5400000">
          <a:off x="4132715" y="-2985987"/>
          <a:ext cx="469258" cy="772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99025"/>
              <a:satOff val="-14623"/>
              <a:lumOff val="1447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/>
            <a:t>Staże</a:t>
          </a:r>
          <a:endParaRPr lang="pl-PL" sz="2100" kern="1200" dirty="0"/>
        </a:p>
      </dsp:txBody>
      <dsp:txXfrm rot="5400000">
        <a:off x="4132715" y="-2985987"/>
        <a:ext cx="469258" cy="7724510"/>
      </dsp:txXfrm>
    </dsp:sp>
    <dsp:sp modelId="{6F2B3EA0-7219-439E-85BC-22CB01C52A9D}">
      <dsp:nvSpPr>
        <dsp:cNvPr id="0" name=""/>
        <dsp:cNvSpPr/>
      </dsp:nvSpPr>
      <dsp:spPr>
        <a:xfrm rot="5400000">
          <a:off x="-108233" y="1386504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12556"/>
                <a:satOff val="-30021"/>
                <a:lumOff val="31399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-212556"/>
                <a:satOff val="-30021"/>
                <a:lumOff val="31399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-212556"/>
                <a:satOff val="-30021"/>
                <a:lumOff val="31399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12556"/>
              <a:satOff val="-30021"/>
              <a:lumOff val="3139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6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108233" y="1386504"/>
        <a:ext cx="721556" cy="505089"/>
      </dsp:txXfrm>
    </dsp:sp>
    <dsp:sp modelId="{3E2FF40D-BA47-4A84-9B86-5950215F43E6}">
      <dsp:nvSpPr>
        <dsp:cNvPr id="0" name=""/>
        <dsp:cNvSpPr/>
      </dsp:nvSpPr>
      <dsp:spPr>
        <a:xfrm rot="5400000">
          <a:off x="4132838" y="-2349478"/>
          <a:ext cx="469011" cy="772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8050"/>
              <a:satOff val="-29245"/>
              <a:lumOff val="2894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Szkolenia</a:t>
          </a:r>
          <a:endParaRPr lang="pl-PL" sz="2000" kern="1200" dirty="0"/>
        </a:p>
      </dsp:txBody>
      <dsp:txXfrm rot="5400000">
        <a:off x="4132838" y="-2349478"/>
        <a:ext cx="469011" cy="7724510"/>
      </dsp:txXfrm>
    </dsp:sp>
    <dsp:sp modelId="{26BA6F6F-808D-481C-B604-1979DEC15054}">
      <dsp:nvSpPr>
        <dsp:cNvPr id="0" name=""/>
        <dsp:cNvSpPr/>
      </dsp:nvSpPr>
      <dsp:spPr>
        <a:xfrm rot="5400000">
          <a:off x="-108233" y="2023136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18834"/>
                <a:satOff val="-45032"/>
                <a:lumOff val="47099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-318834"/>
                <a:satOff val="-45032"/>
                <a:lumOff val="47099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-318834"/>
                <a:satOff val="-45032"/>
                <a:lumOff val="47099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18834"/>
              <a:satOff val="-45032"/>
              <a:lumOff val="4709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6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108233" y="2023136"/>
        <a:ext cx="721556" cy="505089"/>
      </dsp:txXfrm>
    </dsp:sp>
    <dsp:sp modelId="{86DABB31-5495-414F-9E00-1E33605E83FC}">
      <dsp:nvSpPr>
        <dsp:cNvPr id="0" name=""/>
        <dsp:cNvSpPr/>
      </dsp:nvSpPr>
      <dsp:spPr>
        <a:xfrm rot="5400000">
          <a:off x="4132838" y="-1712846"/>
          <a:ext cx="469011" cy="772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7075"/>
              <a:satOff val="-43868"/>
              <a:lumOff val="4342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Prace interwencyjne</a:t>
          </a:r>
          <a:endParaRPr lang="pl-PL" sz="2000" kern="1200" dirty="0"/>
        </a:p>
      </dsp:txBody>
      <dsp:txXfrm rot="5400000">
        <a:off x="4132838" y="-1712846"/>
        <a:ext cx="469011" cy="7724510"/>
      </dsp:txXfrm>
    </dsp:sp>
    <dsp:sp modelId="{173A8095-4AF4-45CC-986D-81A2FEA44BC4}">
      <dsp:nvSpPr>
        <dsp:cNvPr id="0" name=""/>
        <dsp:cNvSpPr/>
      </dsp:nvSpPr>
      <dsp:spPr>
        <a:xfrm rot="5400000">
          <a:off x="-108233" y="2659768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18834"/>
                <a:satOff val="-45032"/>
                <a:lumOff val="47099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-318834"/>
                <a:satOff val="-45032"/>
                <a:lumOff val="47099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-318834"/>
                <a:satOff val="-45032"/>
                <a:lumOff val="47099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18834"/>
              <a:satOff val="-45032"/>
              <a:lumOff val="4709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5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108233" y="2659768"/>
        <a:ext cx="721556" cy="505089"/>
      </dsp:txXfrm>
    </dsp:sp>
    <dsp:sp modelId="{C93EF0E0-7C23-435B-B4A2-53B34C0E3BD3}">
      <dsp:nvSpPr>
        <dsp:cNvPr id="0" name=""/>
        <dsp:cNvSpPr/>
      </dsp:nvSpPr>
      <dsp:spPr>
        <a:xfrm rot="5400000">
          <a:off x="4132838" y="-1076214"/>
          <a:ext cx="469011" cy="772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97075"/>
              <a:satOff val="-43868"/>
              <a:lumOff val="4342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Roboty publiczne</a:t>
          </a:r>
          <a:endParaRPr lang="pl-PL" sz="2000" kern="1200" dirty="0"/>
        </a:p>
      </dsp:txBody>
      <dsp:txXfrm rot="5400000">
        <a:off x="4132838" y="-1076214"/>
        <a:ext cx="469011" cy="7724510"/>
      </dsp:txXfrm>
    </dsp:sp>
    <dsp:sp modelId="{ADCA1570-FCE1-412E-A7DC-CAF65E4F195C}">
      <dsp:nvSpPr>
        <dsp:cNvPr id="0" name=""/>
        <dsp:cNvSpPr/>
      </dsp:nvSpPr>
      <dsp:spPr>
        <a:xfrm rot="5400000">
          <a:off x="-99338" y="3328040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12556"/>
                <a:satOff val="-30021"/>
                <a:lumOff val="31399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-212556"/>
                <a:satOff val="-30021"/>
                <a:lumOff val="31399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-212556"/>
                <a:satOff val="-30021"/>
                <a:lumOff val="31399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12556"/>
              <a:satOff val="-30021"/>
              <a:lumOff val="3139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2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99338" y="3328040"/>
        <a:ext cx="721556" cy="505089"/>
      </dsp:txXfrm>
    </dsp:sp>
    <dsp:sp modelId="{3831D9CD-ECCE-4F4C-94B6-EC0BD9176392}">
      <dsp:nvSpPr>
        <dsp:cNvPr id="0" name=""/>
        <dsp:cNvSpPr/>
      </dsp:nvSpPr>
      <dsp:spPr>
        <a:xfrm rot="5400000">
          <a:off x="4132838" y="-439582"/>
          <a:ext cx="469011" cy="772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8050"/>
              <a:satOff val="-29245"/>
              <a:lumOff val="2894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Środki na działalność gospodarczą</a:t>
          </a:r>
          <a:endParaRPr lang="pl-PL" sz="2000" kern="1200" dirty="0"/>
        </a:p>
      </dsp:txBody>
      <dsp:txXfrm rot="5400000">
        <a:off x="4132838" y="-439582"/>
        <a:ext cx="469011" cy="7724510"/>
      </dsp:txXfrm>
    </dsp:sp>
    <dsp:sp modelId="{ABC48328-7EB7-4369-A9BB-08024F2D3F3F}">
      <dsp:nvSpPr>
        <dsp:cNvPr id="0" name=""/>
        <dsp:cNvSpPr/>
      </dsp:nvSpPr>
      <dsp:spPr>
        <a:xfrm rot="5400000">
          <a:off x="-108233" y="3933031"/>
          <a:ext cx="721556" cy="505089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06278"/>
                <a:satOff val="-15011"/>
                <a:lumOff val="15700"/>
                <a:alphaOff val="0"/>
                <a:shade val="45000"/>
                <a:satMod val="155000"/>
              </a:schemeClr>
            </a:gs>
            <a:gs pos="60000">
              <a:schemeClr val="accent2">
                <a:shade val="50000"/>
                <a:hueOff val="-106278"/>
                <a:satOff val="-15011"/>
                <a:lumOff val="15700"/>
                <a:alphaOff val="0"/>
                <a:shade val="95000"/>
                <a:satMod val="150000"/>
              </a:schemeClr>
            </a:gs>
            <a:gs pos="100000">
              <a:schemeClr val="accent2">
                <a:shade val="50000"/>
                <a:hueOff val="-106278"/>
                <a:satOff val="-15011"/>
                <a:lumOff val="1570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06278"/>
              <a:satOff val="-15011"/>
              <a:lumOff val="1570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2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108233" y="3933031"/>
        <a:ext cx="721556" cy="505089"/>
      </dsp:txXfrm>
    </dsp:sp>
    <dsp:sp modelId="{2DFE7FA3-A36D-4F0B-A0AC-BE9637D06340}">
      <dsp:nvSpPr>
        <dsp:cNvPr id="0" name=""/>
        <dsp:cNvSpPr/>
      </dsp:nvSpPr>
      <dsp:spPr>
        <a:xfrm rot="5400000">
          <a:off x="4132838" y="197049"/>
          <a:ext cx="469011" cy="772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99025"/>
              <a:satOff val="-14623"/>
              <a:lumOff val="1447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Wyposażenie/doposażenie stanowiska pracy</a:t>
          </a:r>
          <a:endParaRPr lang="pl-PL" sz="2000" kern="1200" dirty="0"/>
        </a:p>
      </dsp:txBody>
      <dsp:txXfrm rot="5400000">
        <a:off x="4132838" y="197049"/>
        <a:ext cx="469011" cy="772451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36111-2A73-420A-8206-E73C88BB4AB4}">
      <dsp:nvSpPr>
        <dsp:cNvPr id="0" name=""/>
        <dsp:cNvSpPr/>
      </dsp:nvSpPr>
      <dsp:spPr>
        <a:xfrm>
          <a:off x="1046" y="312134"/>
          <a:ext cx="2039728" cy="81589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Powiatowy Urząd Pracy w Chodzieży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1046" y="312134"/>
        <a:ext cx="2039728" cy="815891"/>
      </dsp:txXfrm>
    </dsp:sp>
    <dsp:sp modelId="{266C4F32-84A1-4401-8DCC-A7F960854977}">
      <dsp:nvSpPr>
        <dsp:cNvPr id="0" name=""/>
        <dsp:cNvSpPr/>
      </dsp:nvSpPr>
      <dsp:spPr>
        <a:xfrm>
          <a:off x="1632828" y="312134"/>
          <a:ext cx="2039728" cy="8158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Rezerwa Ministra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1632828" y="312134"/>
        <a:ext cx="2039728" cy="815891"/>
      </dsp:txXfrm>
    </dsp:sp>
    <dsp:sp modelId="{274AC88B-639F-4B9E-B934-67B71FF32E72}">
      <dsp:nvSpPr>
        <dsp:cNvPr id="0" name=""/>
        <dsp:cNvSpPr/>
      </dsp:nvSpPr>
      <dsp:spPr>
        <a:xfrm>
          <a:off x="3264611" y="312134"/>
          <a:ext cx="2039728" cy="815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Fundusz Pracy 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3264611" y="312134"/>
        <a:ext cx="2039728" cy="815891"/>
      </dsp:txXfrm>
    </dsp:sp>
    <dsp:sp modelId="{C5E34318-2552-4A12-87FE-9F31AC6B2539}">
      <dsp:nvSpPr>
        <dsp:cNvPr id="0" name=""/>
        <dsp:cNvSpPr/>
      </dsp:nvSpPr>
      <dsp:spPr>
        <a:xfrm>
          <a:off x="4896394" y="312134"/>
          <a:ext cx="2039728" cy="8158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solidFill>
                <a:schemeClr val="tx1"/>
              </a:solidFill>
            </a:rPr>
            <a:t>Program na rzecz promocji zatrudnienia, łagodzenia skutków bezrobocia i aktywizacji zawodowej</a:t>
          </a:r>
          <a:endParaRPr lang="pl-PL" sz="800" b="1" kern="1200" dirty="0">
            <a:solidFill>
              <a:schemeClr val="tx1"/>
            </a:solidFill>
          </a:endParaRPr>
        </a:p>
      </dsp:txBody>
      <dsp:txXfrm>
        <a:off x="4896394" y="312134"/>
        <a:ext cx="2039728" cy="815891"/>
      </dsp:txXfrm>
    </dsp:sp>
    <dsp:sp modelId="{49256C4C-2EFF-4AF9-B842-FAE5EA6839F0}">
      <dsp:nvSpPr>
        <dsp:cNvPr id="0" name=""/>
        <dsp:cNvSpPr/>
      </dsp:nvSpPr>
      <dsp:spPr>
        <a:xfrm>
          <a:off x="6528177" y="312134"/>
          <a:ext cx="2039728" cy="81589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Bezrobotni zamieszkujący na wsi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solidFill>
                <a:schemeClr val="tx1"/>
              </a:solidFill>
            </a:rPr>
            <a:t>Czas trwania: 01.06 – 31.12.2024r.</a:t>
          </a:r>
          <a:endParaRPr lang="pl-PL" sz="800" b="1" kern="1200" dirty="0">
            <a:solidFill>
              <a:schemeClr val="tx1"/>
            </a:solidFill>
          </a:endParaRPr>
        </a:p>
      </dsp:txBody>
      <dsp:txXfrm>
        <a:off x="6528177" y="312134"/>
        <a:ext cx="2039728" cy="81589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84681-1FC9-4AFB-9CBB-566A29DA0E56}">
      <dsp:nvSpPr>
        <dsp:cNvPr id="0" name=""/>
        <dsp:cNvSpPr/>
      </dsp:nvSpPr>
      <dsp:spPr>
        <a:xfrm>
          <a:off x="3014653" y="2623764"/>
          <a:ext cx="2200292" cy="2200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Ukraina – 79%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Białoruś – 10%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Gambia – 5%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Nepal – 3%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Kazachstan – 2%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Gruzja – 1%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>
            <a:solidFill>
              <a:schemeClr val="tx1"/>
            </a:solidFill>
          </a:endParaRPr>
        </a:p>
      </dsp:txBody>
      <dsp:txXfrm>
        <a:off x="3014653" y="2623764"/>
        <a:ext cx="2200292" cy="2200292"/>
      </dsp:txXfrm>
    </dsp:sp>
    <dsp:sp modelId="{4A79B12A-77B0-462A-BEA4-25C6052F3EBB}">
      <dsp:nvSpPr>
        <dsp:cNvPr id="0" name=""/>
        <dsp:cNvSpPr/>
      </dsp:nvSpPr>
      <dsp:spPr>
        <a:xfrm rot="12900000">
          <a:off x="1596930" y="2238620"/>
          <a:ext cx="1688879" cy="6270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71ECE-D4DB-49A0-AAB6-0254D200F2AF}">
      <dsp:nvSpPr>
        <dsp:cNvPr id="0" name=""/>
        <dsp:cNvSpPr/>
      </dsp:nvSpPr>
      <dsp:spPr>
        <a:xfrm>
          <a:off x="704506" y="1231700"/>
          <a:ext cx="2090278" cy="167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157</a:t>
          </a:r>
          <a:r>
            <a:rPr lang="pl-PL" sz="1600" kern="1200" dirty="0" smtClean="0">
              <a:solidFill>
                <a:schemeClr val="tx1"/>
              </a:solidFill>
            </a:rPr>
            <a:t> </a:t>
          </a:r>
          <a:r>
            <a:rPr lang="pl-PL" sz="1600" b="1" kern="1200" dirty="0" smtClean="0">
              <a:solidFill>
                <a:schemeClr val="tx1"/>
              </a:solidFill>
            </a:rPr>
            <a:t>wniosków o wydanie zezwolenia na pracę sezonową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704506" y="1231700"/>
        <a:ext cx="2090278" cy="1672222"/>
      </dsp:txXfrm>
    </dsp:sp>
    <dsp:sp modelId="{081F179A-EC56-49D4-9427-43D61A343BE7}">
      <dsp:nvSpPr>
        <dsp:cNvPr id="0" name=""/>
        <dsp:cNvSpPr/>
      </dsp:nvSpPr>
      <dsp:spPr>
        <a:xfrm rot="16200000">
          <a:off x="3270360" y="1367488"/>
          <a:ext cx="1688879" cy="6270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45000"/>
                <a:satMod val="155000"/>
              </a:schemeClr>
            </a:gs>
            <a:gs pos="60000">
              <a:schemeClr val="accent5">
                <a:hueOff val="-2510283"/>
                <a:satOff val="20547"/>
                <a:lumOff val="-3333"/>
                <a:alphaOff val="0"/>
                <a:shade val="95000"/>
                <a:satMod val="15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4A8A8-C282-4914-9E22-F80024F2C923}">
      <dsp:nvSpPr>
        <dsp:cNvPr id="0" name=""/>
        <dsp:cNvSpPr/>
      </dsp:nvSpPr>
      <dsp:spPr>
        <a:xfrm>
          <a:off x="3069660" y="478"/>
          <a:ext cx="2090278" cy="167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45000"/>
                <a:satMod val="155000"/>
              </a:schemeClr>
            </a:gs>
            <a:gs pos="60000">
              <a:schemeClr val="accent5">
                <a:hueOff val="-2510283"/>
                <a:satOff val="20547"/>
                <a:lumOff val="-3333"/>
                <a:alphaOff val="0"/>
                <a:shade val="95000"/>
                <a:satMod val="15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166</a:t>
          </a:r>
          <a:r>
            <a:rPr lang="pl-PL" sz="1400" kern="1200" dirty="0" smtClean="0">
              <a:solidFill>
                <a:schemeClr val="tx1"/>
              </a:solidFill>
            </a:rPr>
            <a:t> </a:t>
          </a:r>
          <a:r>
            <a:rPr lang="pl-PL" sz="1400" b="1" kern="1200" dirty="0" smtClean="0">
              <a:solidFill>
                <a:schemeClr val="tx1"/>
              </a:solidFill>
            </a:rPr>
            <a:t>oświadczeń pracodawców o zamiarze powierzenia wykonywania pracy cudzoziemcowi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3069660" y="478"/>
        <a:ext cx="2090278" cy="1672222"/>
      </dsp:txXfrm>
    </dsp:sp>
    <dsp:sp modelId="{45BF53B9-B642-48E7-973F-FBF39C582F4A}">
      <dsp:nvSpPr>
        <dsp:cNvPr id="0" name=""/>
        <dsp:cNvSpPr/>
      </dsp:nvSpPr>
      <dsp:spPr>
        <a:xfrm rot="19500000">
          <a:off x="4943790" y="2238620"/>
          <a:ext cx="1688879" cy="6270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45000"/>
                <a:satMod val="155000"/>
              </a:schemeClr>
            </a:gs>
            <a:gs pos="60000">
              <a:schemeClr val="accent5">
                <a:hueOff val="-5020566"/>
                <a:satOff val="41093"/>
                <a:lumOff val="-6666"/>
                <a:alphaOff val="0"/>
                <a:shade val="95000"/>
                <a:satMod val="15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283CD2-032F-4AD9-9AD1-1F06105CD017}">
      <dsp:nvSpPr>
        <dsp:cNvPr id="0" name=""/>
        <dsp:cNvSpPr/>
      </dsp:nvSpPr>
      <dsp:spPr>
        <a:xfrm>
          <a:off x="5434815" y="1231700"/>
          <a:ext cx="2090278" cy="167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45000"/>
                <a:satMod val="155000"/>
              </a:schemeClr>
            </a:gs>
            <a:gs pos="60000">
              <a:schemeClr val="accent5">
                <a:hueOff val="-5020566"/>
                <a:satOff val="41093"/>
                <a:lumOff val="-6666"/>
                <a:alphaOff val="0"/>
                <a:shade val="95000"/>
                <a:satMod val="15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319</a:t>
          </a:r>
          <a:r>
            <a:rPr lang="pl-PL" sz="1600" kern="1200" dirty="0" smtClean="0">
              <a:solidFill>
                <a:schemeClr val="tx1"/>
              </a:solidFill>
            </a:rPr>
            <a:t> </a:t>
          </a:r>
          <a:r>
            <a:rPr lang="pl-PL" sz="1600" b="1" kern="1200" dirty="0" smtClean="0">
              <a:solidFill>
                <a:schemeClr val="tx1"/>
              </a:solidFill>
            </a:rPr>
            <a:t>powiadomień o powierzeniu pracy obywatelowi Ukrainy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5434815" y="1231700"/>
        <a:ext cx="2090278" cy="1672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98FBF6-7194-409D-A26C-9C288CB85753}">
      <dsp:nvSpPr>
        <dsp:cNvPr id="0" name=""/>
        <dsp:cNvSpPr/>
      </dsp:nvSpPr>
      <dsp:spPr>
        <a:xfrm>
          <a:off x="1072" y="647216"/>
          <a:ext cx="2141785" cy="85671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BEZROBOTNI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1072" y="647216"/>
        <a:ext cx="2141785" cy="856714"/>
      </dsp:txXfrm>
    </dsp:sp>
    <dsp:sp modelId="{DE1B494D-3D31-4258-9DB3-8C0AAE2D6E2F}">
      <dsp:nvSpPr>
        <dsp:cNvPr id="0" name=""/>
        <dsp:cNvSpPr/>
      </dsp:nvSpPr>
      <dsp:spPr>
        <a:xfrm>
          <a:off x="1864425" y="720037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Stan 31.12.2023r</a:t>
          </a:r>
          <a:endParaRPr lang="pl-PL" sz="1400" b="1" kern="1200" dirty="0"/>
        </a:p>
      </dsp:txBody>
      <dsp:txXfrm>
        <a:off x="1864425" y="720037"/>
        <a:ext cx="1777682" cy="711072"/>
      </dsp:txXfrm>
    </dsp:sp>
    <dsp:sp modelId="{9AA722D4-1A97-43A6-8AE4-76A1555CCB7C}">
      <dsp:nvSpPr>
        <dsp:cNvPr id="0" name=""/>
        <dsp:cNvSpPr/>
      </dsp:nvSpPr>
      <dsp:spPr>
        <a:xfrm>
          <a:off x="3393232" y="720037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873469"/>
            <a:satOff val="-571"/>
            <a:lumOff val="-2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873469"/>
              <a:satOff val="-571"/>
              <a:lumOff val="-25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% do ogółu</a:t>
          </a:r>
          <a:endParaRPr lang="pl-PL" sz="1400" b="1" kern="1200" dirty="0"/>
        </a:p>
      </dsp:txBody>
      <dsp:txXfrm>
        <a:off x="3393232" y="720037"/>
        <a:ext cx="1777682" cy="711072"/>
      </dsp:txXfrm>
    </dsp:sp>
    <dsp:sp modelId="{AA9E94B3-BC60-43CB-9E74-B2BDF5CD7F6B}">
      <dsp:nvSpPr>
        <dsp:cNvPr id="0" name=""/>
        <dsp:cNvSpPr/>
      </dsp:nvSpPr>
      <dsp:spPr>
        <a:xfrm>
          <a:off x="4922038" y="720037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1746938"/>
            <a:satOff val="-1142"/>
            <a:lumOff val="-5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746938"/>
              <a:satOff val="-1142"/>
              <a:lumOff val="-5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Stan na 31.12.2024r</a:t>
          </a:r>
          <a:endParaRPr lang="pl-PL" sz="1400" b="1" kern="1200" dirty="0"/>
        </a:p>
      </dsp:txBody>
      <dsp:txXfrm>
        <a:off x="4922038" y="720037"/>
        <a:ext cx="1777682" cy="711072"/>
      </dsp:txXfrm>
    </dsp:sp>
    <dsp:sp modelId="{29E9382B-0420-4C01-9472-97DE12E06E47}">
      <dsp:nvSpPr>
        <dsp:cNvPr id="0" name=""/>
        <dsp:cNvSpPr/>
      </dsp:nvSpPr>
      <dsp:spPr>
        <a:xfrm>
          <a:off x="6450845" y="720037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2620406"/>
            <a:satOff val="-1712"/>
            <a:lumOff val="-7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620406"/>
              <a:satOff val="-1712"/>
              <a:lumOff val="-76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% do ogółu</a:t>
          </a:r>
          <a:endParaRPr lang="pl-PL" sz="1400" b="1" kern="1200" dirty="0"/>
        </a:p>
      </dsp:txBody>
      <dsp:txXfrm>
        <a:off x="6450845" y="720037"/>
        <a:ext cx="1777682" cy="711072"/>
      </dsp:txXfrm>
    </dsp:sp>
    <dsp:sp modelId="{7B666D45-A250-4A55-9B9B-CB7360D8F2FD}">
      <dsp:nvSpPr>
        <dsp:cNvPr id="0" name=""/>
        <dsp:cNvSpPr/>
      </dsp:nvSpPr>
      <dsp:spPr>
        <a:xfrm>
          <a:off x="1072" y="1623870"/>
          <a:ext cx="2141785" cy="856714"/>
        </a:xfrm>
        <a:prstGeom prst="chevron">
          <a:avLst/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shade val="45000"/>
                <a:satMod val="155000"/>
              </a:schemeClr>
            </a:gs>
            <a:gs pos="60000">
              <a:schemeClr val="accent3">
                <a:hueOff val="-4745762"/>
                <a:satOff val="-3118"/>
                <a:lumOff val="-6078"/>
                <a:alphaOff val="0"/>
                <a:shade val="95000"/>
                <a:satMod val="15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bez prawa do zasiłku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1072" y="1623870"/>
        <a:ext cx="2141785" cy="856714"/>
      </dsp:txXfrm>
    </dsp:sp>
    <dsp:sp modelId="{3DCC5FCF-09C3-45D7-BE0D-9437DABF5E56}">
      <dsp:nvSpPr>
        <dsp:cNvPr id="0" name=""/>
        <dsp:cNvSpPr/>
      </dsp:nvSpPr>
      <dsp:spPr>
        <a:xfrm>
          <a:off x="1864425" y="1696691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3493875"/>
            <a:satOff val="-2283"/>
            <a:lumOff val="-101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3493875"/>
              <a:satOff val="-2283"/>
              <a:lumOff val="-101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1233 osoby</a:t>
          </a:r>
          <a:endParaRPr lang="pl-PL" sz="1600" kern="1200" dirty="0"/>
        </a:p>
      </dsp:txBody>
      <dsp:txXfrm>
        <a:off x="1864425" y="1696691"/>
        <a:ext cx="1777682" cy="711072"/>
      </dsp:txXfrm>
    </dsp:sp>
    <dsp:sp modelId="{DF0D182F-E9DD-46A2-9297-1C2343B4F666}">
      <dsp:nvSpPr>
        <dsp:cNvPr id="0" name=""/>
        <dsp:cNvSpPr/>
      </dsp:nvSpPr>
      <dsp:spPr>
        <a:xfrm>
          <a:off x="3393232" y="1696691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4367344"/>
            <a:satOff val="-2854"/>
            <a:lumOff val="-1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367344"/>
              <a:satOff val="-2854"/>
              <a:lumOff val="-126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87,45%</a:t>
          </a:r>
          <a:endParaRPr lang="pl-PL" sz="1600" b="1" kern="1200" dirty="0"/>
        </a:p>
      </dsp:txBody>
      <dsp:txXfrm>
        <a:off x="3393232" y="1696691"/>
        <a:ext cx="1777682" cy="711072"/>
      </dsp:txXfrm>
    </dsp:sp>
    <dsp:sp modelId="{27106DF0-AD41-4895-99CF-D7A351742546}">
      <dsp:nvSpPr>
        <dsp:cNvPr id="0" name=""/>
        <dsp:cNvSpPr/>
      </dsp:nvSpPr>
      <dsp:spPr>
        <a:xfrm>
          <a:off x="4922038" y="1696691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5240813"/>
            <a:satOff val="-3425"/>
            <a:lumOff val="-152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5240813"/>
              <a:satOff val="-3425"/>
              <a:lumOff val="-152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1205 osób</a:t>
          </a:r>
          <a:endParaRPr lang="pl-PL" sz="1600" kern="1200" dirty="0"/>
        </a:p>
      </dsp:txBody>
      <dsp:txXfrm>
        <a:off x="4922038" y="1696691"/>
        <a:ext cx="1777682" cy="711072"/>
      </dsp:txXfrm>
    </dsp:sp>
    <dsp:sp modelId="{680A66D7-3CEE-4B84-93F8-8ADA5C87D36D}">
      <dsp:nvSpPr>
        <dsp:cNvPr id="0" name=""/>
        <dsp:cNvSpPr/>
      </dsp:nvSpPr>
      <dsp:spPr>
        <a:xfrm>
          <a:off x="6450845" y="1696691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6114281"/>
            <a:satOff val="-3996"/>
            <a:lumOff val="-177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6114281"/>
              <a:satOff val="-3996"/>
              <a:lumOff val="-177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86,57%</a:t>
          </a:r>
          <a:endParaRPr lang="pl-PL" sz="1600" b="1" kern="1200" dirty="0"/>
        </a:p>
      </dsp:txBody>
      <dsp:txXfrm>
        <a:off x="6450845" y="1696691"/>
        <a:ext cx="1777682" cy="711072"/>
      </dsp:txXfrm>
    </dsp:sp>
    <dsp:sp modelId="{3FB0D17E-4811-41FE-87DA-75F8C6096E88}">
      <dsp:nvSpPr>
        <dsp:cNvPr id="0" name=""/>
        <dsp:cNvSpPr/>
      </dsp:nvSpPr>
      <dsp:spPr>
        <a:xfrm>
          <a:off x="1072" y="2600525"/>
          <a:ext cx="2141785" cy="856714"/>
        </a:xfrm>
        <a:prstGeom prst="chevron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45000"/>
                <a:satMod val="155000"/>
              </a:schemeClr>
            </a:gs>
            <a:gs pos="60000">
              <a:schemeClr val="accent3">
                <a:hueOff val="-9491525"/>
                <a:satOff val="-6236"/>
                <a:lumOff val="-12157"/>
                <a:alphaOff val="0"/>
                <a:shade val="95000"/>
                <a:satMod val="15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w tym kobiety</a:t>
          </a:r>
          <a:endParaRPr lang="pl-PL" sz="1300" b="1" kern="1200" dirty="0">
            <a:solidFill>
              <a:schemeClr val="tx1"/>
            </a:solidFill>
          </a:endParaRPr>
        </a:p>
      </dsp:txBody>
      <dsp:txXfrm>
        <a:off x="1072" y="2600525"/>
        <a:ext cx="2141785" cy="856714"/>
      </dsp:txXfrm>
    </dsp:sp>
    <dsp:sp modelId="{F646DD52-4501-4658-9A6F-62E10321AD47}">
      <dsp:nvSpPr>
        <dsp:cNvPr id="0" name=""/>
        <dsp:cNvSpPr/>
      </dsp:nvSpPr>
      <dsp:spPr>
        <a:xfrm>
          <a:off x="1864425" y="2673345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6987751"/>
            <a:satOff val="-4567"/>
            <a:lumOff val="-20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6987751"/>
              <a:satOff val="-4567"/>
              <a:lumOff val="-203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764 osoby</a:t>
          </a:r>
          <a:endParaRPr lang="pl-PL" sz="1600" kern="1200" dirty="0"/>
        </a:p>
      </dsp:txBody>
      <dsp:txXfrm>
        <a:off x="1864425" y="2673345"/>
        <a:ext cx="1777682" cy="711072"/>
      </dsp:txXfrm>
    </dsp:sp>
    <dsp:sp modelId="{D840BD78-693C-4FC4-971E-98559A99927F}">
      <dsp:nvSpPr>
        <dsp:cNvPr id="0" name=""/>
        <dsp:cNvSpPr/>
      </dsp:nvSpPr>
      <dsp:spPr>
        <a:xfrm>
          <a:off x="3393232" y="2673345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7861219"/>
            <a:satOff val="-5137"/>
            <a:lumOff val="-228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7861219"/>
              <a:satOff val="-5137"/>
              <a:lumOff val="-2284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 smtClean="0"/>
            <a:t>87,72%</a:t>
          </a:r>
          <a:endParaRPr lang="pl-PL" sz="1600" b="1" i="0" kern="1200" dirty="0"/>
        </a:p>
      </dsp:txBody>
      <dsp:txXfrm>
        <a:off x="3393232" y="2673345"/>
        <a:ext cx="1777682" cy="711072"/>
      </dsp:txXfrm>
    </dsp:sp>
    <dsp:sp modelId="{2C372408-A9C0-4A7B-899B-106C8090AF25}">
      <dsp:nvSpPr>
        <dsp:cNvPr id="0" name=""/>
        <dsp:cNvSpPr/>
      </dsp:nvSpPr>
      <dsp:spPr>
        <a:xfrm>
          <a:off x="4922038" y="2673345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8734688"/>
            <a:satOff val="-5708"/>
            <a:lumOff val="-2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8734688"/>
              <a:satOff val="-5708"/>
              <a:lumOff val="-253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711 osób</a:t>
          </a:r>
          <a:endParaRPr lang="pl-PL" sz="1600" kern="1200" dirty="0"/>
        </a:p>
      </dsp:txBody>
      <dsp:txXfrm>
        <a:off x="4922038" y="2673345"/>
        <a:ext cx="1777682" cy="711072"/>
      </dsp:txXfrm>
    </dsp:sp>
    <dsp:sp modelId="{1430C91A-4004-4BB8-8C98-92B617C17684}">
      <dsp:nvSpPr>
        <dsp:cNvPr id="0" name=""/>
        <dsp:cNvSpPr/>
      </dsp:nvSpPr>
      <dsp:spPr>
        <a:xfrm>
          <a:off x="6450845" y="2673345"/>
          <a:ext cx="1777682" cy="711072"/>
        </a:xfrm>
        <a:prstGeom prst="chevron">
          <a:avLst/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08156"/>
              <a:satOff val="-6279"/>
              <a:lumOff val="-27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86,60%</a:t>
          </a:r>
          <a:endParaRPr lang="pl-PL" sz="1600" b="1" kern="1200" dirty="0"/>
        </a:p>
      </dsp:txBody>
      <dsp:txXfrm>
        <a:off x="6450845" y="2673345"/>
        <a:ext cx="1777682" cy="71107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22D7AD-6971-4A7A-BAB0-48DF98D8F663}">
      <dsp:nvSpPr>
        <dsp:cNvPr id="0" name=""/>
        <dsp:cNvSpPr/>
      </dsp:nvSpPr>
      <dsp:spPr>
        <a:xfrm>
          <a:off x="0" y="909"/>
          <a:ext cx="8363272" cy="13215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W okresie od 01.01.2024 do 31.12.2024r. pozyskano ogółem 863 miejsca pracy,  w tym 486 miejsca dotyczyły pracy subsydiowanej. 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909"/>
        <a:ext cx="8363272" cy="1321568"/>
      </dsp:txXfrm>
    </dsp:sp>
    <dsp:sp modelId="{1DC9EC0F-33F9-4D34-B684-4D4A67BABCEA}">
      <dsp:nvSpPr>
        <dsp:cNvPr id="0" name=""/>
        <dsp:cNvSpPr/>
      </dsp:nvSpPr>
      <dsp:spPr>
        <a:xfrm>
          <a:off x="0" y="1335977"/>
          <a:ext cx="8363272" cy="1321568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Wydano 623 skierowania na oferty pracy (również subsydiowane)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i 404 skierowania na staż. 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1335977"/>
        <a:ext cx="8363272" cy="1321568"/>
      </dsp:txXfrm>
    </dsp:sp>
    <dsp:sp modelId="{C4C98751-5810-4E61-A9CE-C8638E28D566}">
      <dsp:nvSpPr>
        <dsp:cNvPr id="0" name=""/>
        <dsp:cNvSpPr/>
      </dsp:nvSpPr>
      <dsp:spPr>
        <a:xfrm>
          <a:off x="0" y="2671045"/>
          <a:ext cx="8363272" cy="1321568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W ramach usług doradczych EURES dla bezrobotnych i poszukujących pracy udzielono 480 informacji o możliwościach zatrudnienia za granicą         w państwach UE/EOG. 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2671045"/>
        <a:ext cx="8363272" cy="1321568"/>
      </dsp:txXfrm>
    </dsp:sp>
    <dsp:sp modelId="{7B4F2B15-AD78-44BB-B685-E1D3C97F61E2}">
      <dsp:nvSpPr>
        <dsp:cNvPr id="0" name=""/>
        <dsp:cNvSpPr/>
      </dsp:nvSpPr>
      <dsp:spPr>
        <a:xfrm>
          <a:off x="0" y="4006114"/>
          <a:ext cx="8363272" cy="1321568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Do Powiatowego Urzędu Pracy w Chodzieży wpłynęło 11 ofert, na 199 miejsc pracy - celem uzyskania informacji starosty, o braku możliwości zaspokojenia potrzeb kadrowych pracodawcy (140 miejsc w rolnictwie, 1 lekarz, 1 robotnik budowlany,            3 miejsca jako międzynarodowy kierowca busa do 3,5 tony, 1 garncarz, 50 miejsc jako pomocniczy robotnik szklarniowy, 3 – operator urządzeń do produkcji wyrobów z gumy).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0" y="4006114"/>
        <a:ext cx="8363272" cy="132156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F67F5-9668-4D92-A55A-6B49E396DA1A}">
      <dsp:nvSpPr>
        <dsp:cNvPr id="0" name=""/>
        <dsp:cNvSpPr/>
      </dsp:nvSpPr>
      <dsp:spPr>
        <a:xfrm>
          <a:off x="-57898" y="0"/>
          <a:ext cx="6718793" cy="1023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tx1"/>
              </a:solidFill>
            </a:rPr>
            <a:t>Dnia 27.08.2024r. do Powiatowego Urzędu Pracy w Chodzieży, wpłynęło zawiadomienie o zamiarze przeprowadzenia </a:t>
          </a:r>
          <a:r>
            <a:rPr lang="pl-PL" sz="1400" b="1" kern="1200" dirty="0" smtClean="0">
              <a:solidFill>
                <a:schemeClr val="tx1"/>
              </a:solidFill>
            </a:rPr>
            <a:t>zwolnienia grupowego, z dniem 30.08.2024r. przez Przedsiębiorstwo Tworzyw Sztucznych „CERPLAST” Sp. Z o.o. Sp. k. w Oleśnicy. 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-57898" y="0"/>
        <a:ext cx="5512464" cy="1023953"/>
      </dsp:txXfrm>
    </dsp:sp>
    <dsp:sp modelId="{BAF55B8D-137C-4FF3-9C59-06980CFCCEEB}">
      <dsp:nvSpPr>
        <dsp:cNvPr id="0" name=""/>
        <dsp:cNvSpPr/>
      </dsp:nvSpPr>
      <dsp:spPr>
        <a:xfrm>
          <a:off x="542332" y="1166169"/>
          <a:ext cx="6487200" cy="1023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372881"/>
                <a:satOff val="-1559"/>
                <a:lumOff val="-3039"/>
                <a:alphaOff val="0"/>
                <a:shade val="45000"/>
                <a:satMod val="155000"/>
              </a:schemeClr>
            </a:gs>
            <a:gs pos="60000">
              <a:schemeClr val="accent3">
                <a:hueOff val="-2372881"/>
                <a:satOff val="-1559"/>
                <a:lumOff val="-3039"/>
                <a:alphaOff val="0"/>
                <a:shade val="95000"/>
                <a:satMod val="150000"/>
              </a:schemeClr>
            </a:gs>
            <a:gs pos="100000">
              <a:schemeClr val="accent3">
                <a:hueOff val="-2372881"/>
                <a:satOff val="-1559"/>
                <a:lumOff val="-30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Stan zatrudnienia na dzień 26.08.2024r. wynosił 117 pracowników, </a:t>
          </a:r>
          <a:r>
            <a:rPr lang="pl-PL" sz="1400" b="1" kern="1200" dirty="0" smtClean="0">
              <a:solidFill>
                <a:schemeClr val="tx1"/>
              </a:solidFill>
            </a:rPr>
            <a:t>zaplanowano zwolnienie 17 osób</a:t>
          </a:r>
          <a:r>
            <a:rPr lang="pl-PL" sz="1400" kern="1200" dirty="0" smtClean="0">
              <a:solidFill>
                <a:schemeClr val="tx1"/>
              </a:solidFill>
            </a:rPr>
            <a:t>.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542332" y="1166169"/>
        <a:ext cx="5337196" cy="1023953"/>
      </dsp:txXfrm>
    </dsp:sp>
    <dsp:sp modelId="{1CFB0035-6907-4E3F-9120-71E4A8389B90}">
      <dsp:nvSpPr>
        <dsp:cNvPr id="0" name=""/>
        <dsp:cNvSpPr/>
      </dsp:nvSpPr>
      <dsp:spPr>
        <a:xfrm>
          <a:off x="1026765" y="2332339"/>
          <a:ext cx="6487200" cy="1023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shade val="45000"/>
                <a:satMod val="155000"/>
              </a:schemeClr>
            </a:gs>
            <a:gs pos="60000">
              <a:schemeClr val="accent3">
                <a:hueOff val="-4745762"/>
                <a:satOff val="-3118"/>
                <a:lumOff val="-6078"/>
                <a:alphaOff val="0"/>
                <a:shade val="95000"/>
                <a:satMod val="15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Zwolnienia odbywały się w dwóch etapach: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1026765" y="2332339"/>
        <a:ext cx="5337196" cy="1023953"/>
      </dsp:txXfrm>
    </dsp:sp>
    <dsp:sp modelId="{192B4B76-A290-4944-B730-B3B90AF669CF}">
      <dsp:nvSpPr>
        <dsp:cNvPr id="0" name=""/>
        <dsp:cNvSpPr/>
      </dsp:nvSpPr>
      <dsp:spPr>
        <a:xfrm>
          <a:off x="1511199" y="3498508"/>
          <a:ext cx="6487200" cy="1023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118643"/>
                <a:satOff val="-4677"/>
                <a:lumOff val="-9118"/>
                <a:alphaOff val="0"/>
                <a:shade val="45000"/>
                <a:satMod val="155000"/>
              </a:schemeClr>
            </a:gs>
            <a:gs pos="60000">
              <a:schemeClr val="accent3">
                <a:hueOff val="-7118643"/>
                <a:satOff val="-4677"/>
                <a:lumOff val="-9118"/>
                <a:alphaOff val="0"/>
                <a:shade val="95000"/>
                <a:satMod val="150000"/>
              </a:schemeClr>
            </a:gs>
            <a:gs pos="100000">
              <a:schemeClr val="accent3">
                <a:hueOff val="-7118643"/>
                <a:satOff val="-4677"/>
                <a:lumOff val="-911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solidFill>
                <a:schemeClr val="tx1"/>
              </a:solidFill>
            </a:rPr>
            <a:t>I etap - </a:t>
          </a:r>
          <a:r>
            <a:rPr lang="pl-PL" sz="1500" b="0" kern="1200" dirty="0" smtClean="0">
              <a:solidFill>
                <a:schemeClr val="tx1"/>
              </a:solidFill>
            </a:rPr>
            <a:t>ze skutkiem na 30 września 2024r., 9,40% ogółu zatrudnionych pracowników (11 osób), ze skutkiem na 30.11.2024r. 2,56% pracowników (3 osoby).</a:t>
          </a:r>
          <a:endParaRPr lang="pl-PL" sz="1500" b="0" kern="1200" dirty="0">
            <a:solidFill>
              <a:schemeClr val="tx1"/>
            </a:solidFill>
          </a:endParaRPr>
        </a:p>
      </dsp:txBody>
      <dsp:txXfrm>
        <a:off x="1511199" y="3498508"/>
        <a:ext cx="5337196" cy="1023953"/>
      </dsp:txXfrm>
    </dsp:sp>
    <dsp:sp modelId="{625C9EDE-7B36-4C75-B2DF-F20183060EB8}">
      <dsp:nvSpPr>
        <dsp:cNvPr id="0" name=""/>
        <dsp:cNvSpPr/>
      </dsp:nvSpPr>
      <dsp:spPr>
        <a:xfrm>
          <a:off x="1995633" y="4664678"/>
          <a:ext cx="6487200" cy="1023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45000"/>
                <a:satMod val="155000"/>
              </a:schemeClr>
            </a:gs>
            <a:gs pos="60000">
              <a:schemeClr val="accent3">
                <a:hueOff val="-9491525"/>
                <a:satOff val="-6236"/>
                <a:lumOff val="-12157"/>
                <a:alphaOff val="0"/>
                <a:shade val="95000"/>
                <a:satMod val="15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II etap - </a:t>
          </a:r>
          <a:r>
            <a:rPr lang="pl-PL" sz="1400" kern="1200" dirty="0" smtClean="0">
              <a:solidFill>
                <a:schemeClr val="tx1"/>
              </a:solidFill>
            </a:rPr>
            <a:t>wypowiedzenia wręczone 30 września 2024r. ze skutkiem na 31 października 2024r., 0,85% ogółu zatrudnionych pracowników (1 osoba), ze skutkiem na 31 grudnia 2024r., 1,71% ogółu zatrudnionych pracowników (2 osoby).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1995633" y="4664678"/>
        <a:ext cx="5337196" cy="1023953"/>
      </dsp:txXfrm>
    </dsp:sp>
    <dsp:sp modelId="{040115C3-E23F-4CA5-BA64-FD7EF529971B}">
      <dsp:nvSpPr>
        <dsp:cNvPr id="0" name=""/>
        <dsp:cNvSpPr/>
      </dsp:nvSpPr>
      <dsp:spPr>
        <a:xfrm>
          <a:off x="5879529" y="74805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5879529" y="748055"/>
        <a:ext cx="665569" cy="665569"/>
      </dsp:txXfrm>
    </dsp:sp>
    <dsp:sp modelId="{AB27813E-1E30-49B9-9D05-526DCEF22C4E}">
      <dsp:nvSpPr>
        <dsp:cNvPr id="0" name=""/>
        <dsp:cNvSpPr/>
      </dsp:nvSpPr>
      <dsp:spPr>
        <a:xfrm>
          <a:off x="6363962" y="1914224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3202719"/>
            <a:satOff val="-2093"/>
            <a:lumOff val="-9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3202719"/>
              <a:satOff val="-2093"/>
              <a:lumOff val="-93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6363962" y="1914224"/>
        <a:ext cx="665569" cy="665569"/>
      </dsp:txXfrm>
    </dsp:sp>
    <dsp:sp modelId="{ED53CBB0-A0CC-4E14-9F78-665DD2A153F2}">
      <dsp:nvSpPr>
        <dsp:cNvPr id="0" name=""/>
        <dsp:cNvSpPr/>
      </dsp:nvSpPr>
      <dsp:spPr>
        <a:xfrm>
          <a:off x="6848396" y="3063328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6405438"/>
            <a:satOff val="-4186"/>
            <a:lumOff val="-18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6405438"/>
              <a:satOff val="-4186"/>
              <a:lumOff val="-186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6848396" y="3063328"/>
        <a:ext cx="665569" cy="665569"/>
      </dsp:txXfrm>
    </dsp:sp>
    <dsp:sp modelId="{C45B3A99-D8C1-400F-8B23-15D265B8A4B7}">
      <dsp:nvSpPr>
        <dsp:cNvPr id="0" name=""/>
        <dsp:cNvSpPr/>
      </dsp:nvSpPr>
      <dsp:spPr>
        <a:xfrm>
          <a:off x="7332830" y="424087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08156"/>
              <a:satOff val="-6279"/>
              <a:lumOff val="-279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/>
        </a:p>
      </dsp:txBody>
      <dsp:txXfrm>
        <a:off x="7332830" y="4240875"/>
        <a:ext cx="665569" cy="66556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3061A5-709B-446E-A1DE-CD16B57665A2}">
      <dsp:nvSpPr>
        <dsp:cNvPr id="0" name=""/>
        <dsp:cNvSpPr/>
      </dsp:nvSpPr>
      <dsp:spPr>
        <a:xfrm>
          <a:off x="0" y="95043"/>
          <a:ext cx="4937760" cy="49377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0F61F4-3CCB-4BA9-BB57-1CE1727BE817}">
      <dsp:nvSpPr>
        <dsp:cNvPr id="0" name=""/>
        <dsp:cNvSpPr/>
      </dsp:nvSpPr>
      <dsp:spPr>
        <a:xfrm>
          <a:off x="2468880" y="95043"/>
          <a:ext cx="5760719" cy="493776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Przeprowadzono 3648 indywidualnych porad zawodowych.                    </a:t>
          </a:r>
          <a:r>
            <a:rPr lang="pl-PL" sz="1200" b="0" kern="1200" dirty="0" smtClean="0">
              <a:solidFill>
                <a:schemeClr val="tx1"/>
              </a:solidFill>
            </a:rPr>
            <a:t>Usługi poradnictwa były świadczone przede wszystkim osobom bezrobotnym, ale również osobom poszukującym pracy oraz niezarejestrowanym w PUP (zwłaszcza w zakresie pomocy w sporządzeniu dokumentów aplikacyjnych). </a:t>
          </a:r>
          <a:endParaRPr lang="pl-PL" sz="1200" b="0" kern="1200" dirty="0"/>
        </a:p>
      </dsp:txBody>
      <dsp:txXfrm>
        <a:off x="2468880" y="95043"/>
        <a:ext cx="5760719" cy="790041"/>
      </dsp:txXfrm>
    </dsp:sp>
    <dsp:sp modelId="{FDCDE048-17E4-4A76-A950-96E323DEA808}">
      <dsp:nvSpPr>
        <dsp:cNvPr id="0" name=""/>
        <dsp:cNvSpPr/>
      </dsp:nvSpPr>
      <dsp:spPr>
        <a:xfrm>
          <a:off x="518464" y="885085"/>
          <a:ext cx="3900830" cy="39008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DC0CF8-9996-4228-826E-55A18D61E80E}">
      <dsp:nvSpPr>
        <dsp:cNvPr id="0" name=""/>
        <dsp:cNvSpPr/>
      </dsp:nvSpPr>
      <dsp:spPr>
        <a:xfrm>
          <a:off x="2468880" y="885085"/>
          <a:ext cx="5760719" cy="3900830"/>
        </a:xfrm>
        <a:prstGeom prst="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 </a:t>
          </a:r>
          <a:r>
            <a:rPr lang="pl-PL" sz="1200" b="1" kern="1200" dirty="0" smtClean="0"/>
            <a:t>4429 indywidualnych informacji zawodowych </a:t>
          </a:r>
          <a:r>
            <a:rPr lang="pl-PL" sz="1200" b="0" kern="1200" dirty="0" smtClean="0"/>
            <a:t>(</a:t>
          </a:r>
          <a:r>
            <a:rPr lang="pl-PL" sz="1200" b="0" i="1" kern="1200" dirty="0" smtClean="0"/>
            <a:t>łącznie z pośrednikami pracy w ramach funkcji doradcy klienta</a:t>
          </a:r>
          <a:r>
            <a:rPr lang="pl-PL" sz="1200" b="0" kern="1200" dirty="0" smtClean="0"/>
            <a:t>) z osobami bezrobotnymi.</a:t>
          </a:r>
          <a:endParaRPr lang="pl-PL" sz="1200" b="0" kern="1200" dirty="0"/>
        </a:p>
      </dsp:txBody>
      <dsp:txXfrm>
        <a:off x="2468880" y="885085"/>
        <a:ext cx="5760719" cy="790041"/>
      </dsp:txXfrm>
    </dsp:sp>
    <dsp:sp modelId="{FE82C944-6F48-4ED2-ACCB-C7F44C76A839}">
      <dsp:nvSpPr>
        <dsp:cNvPr id="0" name=""/>
        <dsp:cNvSpPr/>
      </dsp:nvSpPr>
      <dsp:spPr>
        <a:xfrm>
          <a:off x="1036929" y="1675127"/>
          <a:ext cx="2863900" cy="28639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DF999C-8F10-49BE-9D13-ECCCD16189C9}">
      <dsp:nvSpPr>
        <dsp:cNvPr id="0" name=""/>
        <dsp:cNvSpPr/>
      </dsp:nvSpPr>
      <dsp:spPr>
        <a:xfrm>
          <a:off x="2468880" y="1675127"/>
          <a:ext cx="5760719" cy="28639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Odbyło się 11 porad grupowych, w formie warsztatów, dla 77 osób. </a:t>
          </a:r>
          <a:r>
            <a:rPr lang="pl-PL" sz="1200" b="0" kern="1200" dirty="0" smtClean="0"/>
            <a:t>Tematyka obejmowała poszukiwanie pracy, planowanie rozwoju zawodowego oraz radzenie sobie ze stresem.</a:t>
          </a:r>
          <a:endParaRPr lang="pl-PL" sz="1200" b="0" kern="1200" dirty="0"/>
        </a:p>
      </dsp:txBody>
      <dsp:txXfrm>
        <a:off x="2468880" y="1675127"/>
        <a:ext cx="5760719" cy="790041"/>
      </dsp:txXfrm>
    </dsp:sp>
    <dsp:sp modelId="{3F81A77C-0352-4603-8969-0AA75BE0CE2A}">
      <dsp:nvSpPr>
        <dsp:cNvPr id="0" name=""/>
        <dsp:cNvSpPr/>
      </dsp:nvSpPr>
      <dsp:spPr>
        <a:xfrm>
          <a:off x="1555394" y="2465168"/>
          <a:ext cx="1826971" cy="18269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60A59-2C0F-458F-AD76-18078235CEF1}">
      <dsp:nvSpPr>
        <dsp:cNvPr id="0" name=""/>
        <dsp:cNvSpPr/>
      </dsp:nvSpPr>
      <dsp:spPr>
        <a:xfrm>
          <a:off x="2468880" y="2465168"/>
          <a:ext cx="5760719" cy="1826971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Przeprowadzono 72 grupowe informacje zawodowe, w których uczestniczyło 765 osób bezrobotnych </a:t>
          </a:r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oraz 7 spotkań grupowych z młodzieżą maturalną dla łącznie 162 uczniów szkół średnich.</a:t>
          </a:r>
          <a:endParaRPr lang="pl-PL" sz="1200" b="1" kern="1200" dirty="0"/>
        </a:p>
      </dsp:txBody>
      <dsp:txXfrm>
        <a:off x="2468880" y="2465168"/>
        <a:ext cx="5760719" cy="790041"/>
      </dsp:txXfrm>
    </dsp:sp>
    <dsp:sp modelId="{EE2FADAB-8EB8-433E-B98C-B9215F4F7D7A}">
      <dsp:nvSpPr>
        <dsp:cNvPr id="0" name=""/>
        <dsp:cNvSpPr/>
      </dsp:nvSpPr>
      <dsp:spPr>
        <a:xfrm>
          <a:off x="2073859" y="3255210"/>
          <a:ext cx="790041" cy="7900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5EE68B-3190-4999-94FA-D6548ED8C837}">
      <dsp:nvSpPr>
        <dsp:cNvPr id="0" name=""/>
        <dsp:cNvSpPr/>
      </dsp:nvSpPr>
      <dsp:spPr>
        <a:xfrm>
          <a:off x="2468880" y="3255210"/>
          <a:ext cx="5760719" cy="790041"/>
        </a:xfrm>
        <a:prstGeom prst="rect">
          <a:avLst/>
        </a:prstGeom>
        <a:solidFill>
          <a:schemeClr val="accent6">
            <a:alpha val="71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Zbadano kompetencje cyfrowe </a:t>
          </a:r>
          <a:r>
            <a:rPr lang="pl-PL" sz="1200" b="0" kern="1200" dirty="0" smtClean="0"/>
            <a:t>beneficjentów projektu EFS+ i projektu pilotażowego oraz </a:t>
          </a:r>
          <a:r>
            <a:rPr lang="pl-PL" sz="1200" b="1" kern="1200" dirty="0" smtClean="0"/>
            <a:t>przeprowadzono badania predyspozycji zawodowych Kwestionariuszem Zainteresowań Zawodowych.</a:t>
          </a:r>
          <a:endParaRPr lang="pl-PL" sz="1200" b="1" kern="1200" dirty="0"/>
        </a:p>
      </dsp:txBody>
      <dsp:txXfrm>
        <a:off x="2468880" y="3255210"/>
        <a:ext cx="5760719" cy="79004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BD8E8-9A56-4546-B9A4-15FF841EC1FF}">
      <dsp:nvSpPr>
        <dsp:cNvPr id="0" name=""/>
        <dsp:cNvSpPr/>
      </dsp:nvSpPr>
      <dsp:spPr>
        <a:xfrm>
          <a:off x="0" y="663686"/>
          <a:ext cx="8229599" cy="3655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W ramach informacji grupowych doradcy zawodowy zorganizowali: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0" y="663686"/>
        <a:ext cx="8229599" cy="365517"/>
      </dsp:txXfrm>
    </dsp:sp>
    <dsp:sp modelId="{E3809025-92EF-4D05-90C9-26AB98C09EDF}">
      <dsp:nvSpPr>
        <dsp:cNvPr id="0" name=""/>
        <dsp:cNvSpPr/>
      </dsp:nvSpPr>
      <dsp:spPr>
        <a:xfrm>
          <a:off x="0" y="1043196"/>
          <a:ext cx="8229599" cy="6801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3</a:t>
          </a:r>
          <a:r>
            <a:rPr lang="pl-PL" sz="1300" kern="1200" dirty="0" smtClean="0">
              <a:solidFill>
                <a:schemeClr val="tx1"/>
              </a:solidFill>
            </a:rPr>
            <a:t> spotkania informacyjno - rekrutacyjne osób bezrobotnych z przedstawicielami </a:t>
          </a:r>
          <a:r>
            <a:rPr lang="pl-PL" sz="1300" b="1" kern="1200" dirty="0" smtClean="0">
              <a:solidFill>
                <a:schemeClr val="tx1"/>
              </a:solidFill>
            </a:rPr>
            <a:t>Powiatowej Komendy Policji w Chodzieży</a:t>
          </a:r>
          <a:r>
            <a:rPr lang="pl-PL" sz="1300" kern="1200" dirty="0" smtClean="0">
              <a:solidFill>
                <a:schemeClr val="tx1"/>
              </a:solidFill>
            </a:rPr>
            <a:t>.</a:t>
          </a:r>
          <a:r>
            <a:rPr lang="pl-PL" sz="1200" kern="1200" dirty="0" smtClean="0">
              <a:solidFill>
                <a:schemeClr val="tx1"/>
              </a:solidFill>
            </a:rPr>
            <a:t> 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0" y="1043196"/>
        <a:ext cx="8229599" cy="680176"/>
      </dsp:txXfrm>
    </dsp:sp>
    <dsp:sp modelId="{21DE7689-2D64-4054-BE58-2ACA6718C4D0}">
      <dsp:nvSpPr>
        <dsp:cNvPr id="0" name=""/>
        <dsp:cNvSpPr/>
      </dsp:nvSpPr>
      <dsp:spPr>
        <a:xfrm>
          <a:off x="0" y="1737365"/>
          <a:ext cx="8229599" cy="6688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 </a:t>
          </a:r>
          <a:r>
            <a:rPr lang="pl-PL" sz="1300" b="1" kern="1200" dirty="0" smtClean="0">
              <a:solidFill>
                <a:schemeClr val="tx1"/>
              </a:solidFill>
            </a:rPr>
            <a:t>3</a:t>
          </a:r>
          <a:r>
            <a:rPr lang="pl-PL" sz="1300" kern="1200" dirty="0" smtClean="0">
              <a:solidFill>
                <a:schemeClr val="tx1"/>
              </a:solidFill>
            </a:rPr>
            <a:t> spotkania z przedstawicielami </a:t>
          </a:r>
          <a:r>
            <a:rPr lang="pl-PL" sz="1300" b="1" kern="1200" dirty="0" smtClean="0">
              <a:solidFill>
                <a:schemeClr val="tx1"/>
              </a:solidFill>
            </a:rPr>
            <a:t>Wojskowego Centrum Rekrutacji w Pile</a:t>
          </a:r>
          <a:r>
            <a:rPr lang="pl-PL" sz="1300" kern="1200" dirty="0" smtClean="0">
              <a:solidFill>
                <a:schemeClr val="tx1"/>
              </a:solidFill>
            </a:rPr>
            <a:t>, w związku                         z prowadzonym naborem ochotników do pracy w służbach mundurowych RP. 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0" y="1737365"/>
        <a:ext cx="8229599" cy="668846"/>
      </dsp:txXfrm>
    </dsp:sp>
    <dsp:sp modelId="{2C1DBB3E-B262-49A4-BC97-990C021D4A54}">
      <dsp:nvSpPr>
        <dsp:cNvPr id="0" name=""/>
        <dsp:cNvSpPr/>
      </dsp:nvSpPr>
      <dsp:spPr>
        <a:xfrm>
          <a:off x="0" y="2420203"/>
          <a:ext cx="8229599" cy="6688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4</a:t>
          </a:r>
          <a:r>
            <a:rPr lang="pl-PL" sz="1300" kern="1200" dirty="0" smtClean="0">
              <a:solidFill>
                <a:schemeClr val="tx1"/>
              </a:solidFill>
            </a:rPr>
            <a:t> spotkania informacyjne z zaproszonymi pracownikami </a:t>
          </a:r>
          <a:r>
            <a:rPr lang="pl-PL" sz="1300" b="1" kern="1200" dirty="0" smtClean="0">
              <a:solidFill>
                <a:schemeClr val="tx1"/>
              </a:solidFill>
            </a:rPr>
            <a:t>ZUS</a:t>
          </a:r>
          <a:r>
            <a:rPr lang="pl-PL" sz="1300" kern="1200" dirty="0" smtClean="0">
              <a:solidFill>
                <a:schemeClr val="tx1"/>
              </a:solidFill>
            </a:rPr>
            <a:t>, skierowane dla osób bezrobotnych zainteresowanych otwarciem własnej działalności gospodarczej oraz </a:t>
          </a:r>
          <a:r>
            <a:rPr lang="pl-PL" sz="1300" b="1" kern="1200" dirty="0" smtClean="0">
              <a:solidFill>
                <a:schemeClr val="tx1"/>
              </a:solidFill>
            </a:rPr>
            <a:t>1</a:t>
          </a:r>
          <a:r>
            <a:rPr lang="pl-PL" sz="1300" kern="1200" dirty="0" smtClean="0">
              <a:solidFill>
                <a:schemeClr val="tx1"/>
              </a:solidFill>
            </a:rPr>
            <a:t> spotkanie na temat form zatrudnienia, rodzajów umów i prawa do świadczeń ZUS.</a:t>
          </a:r>
          <a:endParaRPr lang="pl-PL" sz="1300" kern="1200" dirty="0"/>
        </a:p>
      </dsp:txBody>
      <dsp:txXfrm>
        <a:off x="0" y="2420203"/>
        <a:ext cx="8229599" cy="668846"/>
      </dsp:txXfrm>
    </dsp:sp>
    <dsp:sp modelId="{B8878B11-2005-4246-A70B-61433304754F}">
      <dsp:nvSpPr>
        <dsp:cNvPr id="0" name=""/>
        <dsp:cNvSpPr/>
      </dsp:nvSpPr>
      <dsp:spPr>
        <a:xfrm>
          <a:off x="0" y="3103042"/>
          <a:ext cx="8229599" cy="8790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11</a:t>
          </a:r>
          <a:r>
            <a:rPr lang="pl-PL" sz="1300" kern="1200" dirty="0" smtClean="0">
              <a:solidFill>
                <a:schemeClr val="tx1"/>
              </a:solidFill>
            </a:rPr>
            <a:t> grupowych spotkań informacyjno – warsztatowych z; </a:t>
          </a:r>
          <a:r>
            <a:rPr lang="pl-PL" sz="1300" b="1" kern="1200" dirty="0" smtClean="0">
              <a:solidFill>
                <a:schemeClr val="tx1"/>
              </a:solidFill>
            </a:rPr>
            <a:t>psychologiem, dietetykiem, doradcą podatkowo-finansowym, fizjoterapeutą, instruktorem jogi</a:t>
          </a:r>
          <a:r>
            <a:rPr lang="pl-PL" sz="1300" kern="1200" dirty="0" smtClean="0">
              <a:solidFill>
                <a:schemeClr val="tx1"/>
              </a:solidFill>
            </a:rPr>
            <a:t>,  oraz </a:t>
          </a:r>
          <a:r>
            <a:rPr lang="pl-PL" sz="1300" b="1" kern="1200" dirty="0" smtClean="0">
              <a:solidFill>
                <a:schemeClr val="tx1"/>
              </a:solidFill>
            </a:rPr>
            <a:t>2 – dniowe warsztaty</a:t>
          </a:r>
          <a:r>
            <a:rPr lang="pl-PL" sz="1300" kern="1200" dirty="0" smtClean="0">
              <a:solidFill>
                <a:schemeClr val="tx1"/>
              </a:solidFill>
            </a:rPr>
            <a:t> </a:t>
          </a:r>
          <a:r>
            <a:rPr lang="pl-PL" sz="1300" b="1" kern="1200" dirty="0" smtClean="0">
              <a:solidFill>
                <a:schemeClr val="tx1"/>
              </a:solidFill>
            </a:rPr>
            <a:t>z zakresu pierwszej pomocy</a:t>
          </a:r>
          <a:r>
            <a:rPr lang="pl-PL" sz="1300" b="0" kern="1200" dirty="0" smtClean="0">
              <a:solidFill>
                <a:schemeClr val="tx1"/>
              </a:solidFill>
            </a:rPr>
            <a:t> </a:t>
          </a:r>
          <a:r>
            <a:rPr lang="pl-PL" sz="1300" kern="1200" dirty="0" smtClean="0">
              <a:solidFill>
                <a:schemeClr val="tx1"/>
              </a:solidFill>
            </a:rPr>
            <a:t>(</a:t>
          </a:r>
          <a:r>
            <a:rPr lang="pl-PL" sz="1300" i="1" kern="1200" dirty="0" smtClean="0">
              <a:solidFill>
                <a:schemeClr val="tx1"/>
              </a:solidFill>
            </a:rPr>
            <a:t>w ramach rekrutacji kandydatów do projektu pilotażowego „Czas na młodych” - realizowanego przez PUP)</a:t>
          </a:r>
          <a:r>
            <a:rPr lang="pl-PL" sz="1300" kern="1200" dirty="0" smtClean="0">
              <a:solidFill>
                <a:schemeClr val="tx1"/>
              </a:solidFill>
            </a:rPr>
            <a:t>.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0" y="3103042"/>
        <a:ext cx="8229599" cy="879024"/>
      </dsp:txXfrm>
    </dsp:sp>
    <dsp:sp modelId="{D1C96652-F153-44E6-88EB-0068183406F3}">
      <dsp:nvSpPr>
        <dsp:cNvPr id="0" name=""/>
        <dsp:cNvSpPr/>
      </dsp:nvSpPr>
      <dsp:spPr>
        <a:xfrm>
          <a:off x="0" y="3996059"/>
          <a:ext cx="8229599" cy="6688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solidFill>
                <a:schemeClr val="tx1"/>
              </a:solidFill>
            </a:rPr>
            <a:t>7 </a:t>
          </a:r>
          <a:r>
            <a:rPr lang="pl-PL" sz="1300" b="0" kern="1200" dirty="0" smtClean="0">
              <a:solidFill>
                <a:schemeClr val="tx1"/>
              </a:solidFill>
            </a:rPr>
            <a:t>spotkań</a:t>
          </a:r>
          <a:r>
            <a:rPr lang="pl-PL" sz="1300" b="1" kern="1200" dirty="0" smtClean="0">
              <a:solidFill>
                <a:schemeClr val="tx1"/>
              </a:solidFill>
            </a:rPr>
            <a:t> z młodzieżą</a:t>
          </a:r>
          <a:r>
            <a:rPr lang="pl-PL" sz="1300" kern="1200" dirty="0" smtClean="0">
              <a:solidFill>
                <a:schemeClr val="tx1"/>
              </a:solidFill>
            </a:rPr>
            <a:t> </a:t>
          </a:r>
          <a:r>
            <a:rPr lang="pl-PL" sz="1300" b="1" kern="1200" dirty="0" smtClean="0">
              <a:solidFill>
                <a:schemeClr val="tx1"/>
              </a:solidFill>
            </a:rPr>
            <a:t>maturalną </a:t>
          </a:r>
          <a:r>
            <a:rPr lang="pl-PL" sz="1300" kern="1200" dirty="0" smtClean="0">
              <a:solidFill>
                <a:schemeClr val="tx1"/>
              </a:solidFill>
            </a:rPr>
            <a:t>z Liceum Ogólnokształcącego im. Św. Barbary w Chodzieży                i Zespołu Szkół zawodowych w Ratajach. Tematyka obejmowała lokalny rynek pracy, zawody przyszłości, nowoczesne procesy rekrutacyjne oraz zapoznano młodzież z ofertą usług Powiatowego Urzędu Pracy. 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0" y="3996059"/>
        <a:ext cx="8229599" cy="668846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754ABD-C565-492C-B921-C05EC0FDA092}">
      <dsp:nvSpPr>
        <dsp:cNvPr id="0" name=""/>
        <dsp:cNvSpPr/>
      </dsp:nvSpPr>
      <dsp:spPr>
        <a:xfrm>
          <a:off x="3269" y="555386"/>
          <a:ext cx="1493159" cy="54541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tx1"/>
              </a:solidFill>
            </a:rPr>
            <a:t>Budowlana</a:t>
          </a:r>
          <a:endParaRPr lang="pl-PL" sz="1050" b="1" kern="1200" dirty="0">
            <a:solidFill>
              <a:schemeClr val="tx1"/>
            </a:solidFill>
          </a:endParaRPr>
        </a:p>
      </dsp:txBody>
      <dsp:txXfrm>
        <a:off x="3269" y="555386"/>
        <a:ext cx="1493159" cy="545411"/>
      </dsp:txXfrm>
    </dsp:sp>
    <dsp:sp modelId="{735B41E9-ADA8-458A-8B53-443963EA748D}">
      <dsp:nvSpPr>
        <dsp:cNvPr id="0" name=""/>
        <dsp:cNvSpPr/>
      </dsp:nvSpPr>
      <dsp:spPr>
        <a:xfrm>
          <a:off x="1360075" y="555386"/>
          <a:ext cx="1599364" cy="545411"/>
        </a:xfrm>
        <a:prstGeom prst="chevron">
          <a:avLst/>
        </a:prstGeom>
        <a:gradFill rotWithShape="0">
          <a:gsLst>
            <a:gs pos="0">
              <a:schemeClr val="accent2">
                <a:hueOff val="1545873"/>
                <a:satOff val="-16531"/>
                <a:lumOff val="4314"/>
                <a:alphaOff val="0"/>
                <a:shade val="45000"/>
                <a:satMod val="155000"/>
              </a:schemeClr>
            </a:gs>
            <a:gs pos="60000">
              <a:schemeClr val="accent2">
                <a:hueOff val="1545873"/>
                <a:satOff val="-16531"/>
                <a:lumOff val="4314"/>
                <a:alphaOff val="0"/>
                <a:shade val="95000"/>
                <a:satMod val="150000"/>
              </a:schemeClr>
            </a:gs>
            <a:gs pos="100000">
              <a:schemeClr val="accent2">
                <a:hueOff val="1545873"/>
                <a:satOff val="-16531"/>
                <a:lumOff val="431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tx1"/>
              </a:solidFill>
            </a:rPr>
            <a:t>Medyczno-opiekuńcza</a:t>
          </a:r>
          <a:endParaRPr lang="pl-PL" sz="1050" b="1" kern="1200" dirty="0">
            <a:solidFill>
              <a:schemeClr val="tx1"/>
            </a:solidFill>
          </a:endParaRPr>
        </a:p>
      </dsp:txBody>
      <dsp:txXfrm>
        <a:off x="1360075" y="555386"/>
        <a:ext cx="1599364" cy="545411"/>
      </dsp:txXfrm>
    </dsp:sp>
    <dsp:sp modelId="{76334A04-B2CD-43D4-84CA-78AE53E934AA}">
      <dsp:nvSpPr>
        <dsp:cNvPr id="0" name=""/>
        <dsp:cNvSpPr/>
      </dsp:nvSpPr>
      <dsp:spPr>
        <a:xfrm>
          <a:off x="2823087" y="555386"/>
          <a:ext cx="1582033" cy="545411"/>
        </a:xfrm>
        <a:prstGeom prst="chevron">
          <a:avLst/>
        </a:prstGeom>
        <a:gradFill rotWithShape="0">
          <a:gsLst>
            <a:gs pos="0">
              <a:schemeClr val="accent2">
                <a:hueOff val="3091747"/>
                <a:satOff val="-33061"/>
                <a:lumOff val="8628"/>
                <a:alphaOff val="0"/>
                <a:shade val="45000"/>
                <a:satMod val="155000"/>
              </a:schemeClr>
            </a:gs>
            <a:gs pos="60000">
              <a:schemeClr val="accent2">
                <a:hueOff val="3091747"/>
                <a:satOff val="-33061"/>
                <a:lumOff val="8628"/>
                <a:alphaOff val="0"/>
                <a:shade val="95000"/>
                <a:satMod val="150000"/>
              </a:schemeClr>
            </a:gs>
            <a:gs pos="100000">
              <a:schemeClr val="accent2">
                <a:hueOff val="3091747"/>
                <a:satOff val="-33061"/>
                <a:lumOff val="862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tx1"/>
              </a:solidFill>
            </a:rPr>
            <a:t>Produkcyjna</a:t>
          </a:r>
          <a:endParaRPr lang="pl-PL" sz="1050" b="1" kern="1200" dirty="0">
            <a:solidFill>
              <a:schemeClr val="tx1"/>
            </a:solidFill>
          </a:endParaRPr>
        </a:p>
      </dsp:txBody>
      <dsp:txXfrm>
        <a:off x="2823087" y="555386"/>
        <a:ext cx="1582033" cy="545411"/>
      </dsp:txXfrm>
    </dsp:sp>
    <dsp:sp modelId="{4D0B17D6-13B6-47A0-902F-BDCE545954BE}">
      <dsp:nvSpPr>
        <dsp:cNvPr id="0" name=""/>
        <dsp:cNvSpPr/>
      </dsp:nvSpPr>
      <dsp:spPr>
        <a:xfrm>
          <a:off x="4268768" y="555386"/>
          <a:ext cx="1770705" cy="545411"/>
        </a:xfrm>
        <a:prstGeom prst="chevron">
          <a:avLst/>
        </a:prstGeom>
        <a:gradFill rotWithShape="0">
          <a:gsLst>
            <a:gs pos="0">
              <a:schemeClr val="accent2">
                <a:hueOff val="4637620"/>
                <a:satOff val="-49592"/>
                <a:lumOff val="12941"/>
                <a:alphaOff val="0"/>
                <a:shade val="45000"/>
                <a:satMod val="155000"/>
              </a:schemeClr>
            </a:gs>
            <a:gs pos="60000">
              <a:schemeClr val="accent2">
                <a:hueOff val="4637620"/>
                <a:satOff val="-49592"/>
                <a:lumOff val="12941"/>
                <a:alphaOff val="0"/>
                <a:shade val="95000"/>
                <a:satMod val="150000"/>
              </a:schemeClr>
            </a:gs>
            <a:gs pos="100000">
              <a:schemeClr val="accent2">
                <a:hueOff val="4637620"/>
                <a:satOff val="-49592"/>
                <a:lumOff val="1294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tx1"/>
              </a:solidFill>
            </a:rPr>
            <a:t>Transportowo – logistyczna</a:t>
          </a:r>
          <a:endParaRPr lang="pl-PL" sz="1050" b="1" kern="1200" dirty="0">
            <a:solidFill>
              <a:schemeClr val="tx1"/>
            </a:solidFill>
          </a:endParaRPr>
        </a:p>
      </dsp:txBody>
      <dsp:txXfrm>
        <a:off x="4268768" y="555386"/>
        <a:ext cx="1770705" cy="545411"/>
      </dsp:txXfrm>
    </dsp:sp>
    <dsp:sp modelId="{CCA27517-199E-47A4-86DB-ECC7DF57F268}">
      <dsp:nvSpPr>
        <dsp:cNvPr id="0" name=""/>
        <dsp:cNvSpPr/>
      </dsp:nvSpPr>
      <dsp:spPr>
        <a:xfrm>
          <a:off x="5903120" y="555386"/>
          <a:ext cx="1579402" cy="545411"/>
        </a:xfrm>
        <a:prstGeom prst="chevron">
          <a:avLst/>
        </a:prstGeom>
        <a:gradFill rotWithShape="0">
          <a:gsLst>
            <a:gs pos="0">
              <a:schemeClr val="accent2">
                <a:hueOff val="6183494"/>
                <a:satOff val="-66122"/>
                <a:lumOff val="17255"/>
                <a:alphaOff val="0"/>
                <a:shade val="45000"/>
                <a:satMod val="155000"/>
              </a:schemeClr>
            </a:gs>
            <a:gs pos="60000">
              <a:schemeClr val="accent2">
                <a:hueOff val="6183494"/>
                <a:satOff val="-66122"/>
                <a:lumOff val="17255"/>
                <a:alphaOff val="0"/>
                <a:shade val="95000"/>
                <a:satMod val="150000"/>
              </a:schemeClr>
            </a:gs>
            <a:gs pos="100000">
              <a:schemeClr val="accent2">
                <a:hueOff val="6183494"/>
                <a:satOff val="-66122"/>
                <a:lumOff val="1725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tx1"/>
              </a:solidFill>
            </a:rPr>
            <a:t>Edukacyjna</a:t>
          </a:r>
          <a:endParaRPr lang="pl-PL" sz="1050" b="1" kern="1200" dirty="0">
            <a:solidFill>
              <a:schemeClr val="tx1"/>
            </a:solidFill>
          </a:endParaRPr>
        </a:p>
      </dsp:txBody>
      <dsp:txXfrm>
        <a:off x="5903120" y="555386"/>
        <a:ext cx="1579402" cy="545411"/>
      </dsp:txXfrm>
    </dsp:sp>
    <dsp:sp modelId="{78416EDF-7F5A-41AA-AAD6-40EECAAAD9C5}">
      <dsp:nvSpPr>
        <dsp:cNvPr id="0" name=""/>
        <dsp:cNvSpPr/>
      </dsp:nvSpPr>
      <dsp:spPr>
        <a:xfrm>
          <a:off x="7346170" y="555386"/>
          <a:ext cx="1363528" cy="545411"/>
        </a:xfrm>
        <a:prstGeom prst="chevron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45000"/>
                <a:satMod val="155000"/>
              </a:schemeClr>
            </a:gs>
            <a:gs pos="60000">
              <a:schemeClr val="accent2">
                <a:hueOff val="7729367"/>
                <a:satOff val="-82653"/>
                <a:lumOff val="21569"/>
                <a:alphaOff val="0"/>
                <a:shade val="95000"/>
                <a:satMod val="15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1" kern="1200" dirty="0" smtClean="0">
              <a:solidFill>
                <a:schemeClr val="tx1"/>
              </a:solidFill>
            </a:rPr>
            <a:t>Finansowa</a:t>
          </a:r>
          <a:endParaRPr lang="pl-PL" sz="1050" b="1" kern="1200" dirty="0">
            <a:solidFill>
              <a:schemeClr val="tx1"/>
            </a:solidFill>
          </a:endParaRPr>
        </a:p>
      </dsp:txBody>
      <dsp:txXfrm>
        <a:off x="7346170" y="555386"/>
        <a:ext cx="1363528" cy="545411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0F31E-867F-4C28-B74D-CE041E23F0E9}">
      <dsp:nvSpPr>
        <dsp:cNvPr id="0" name=""/>
        <dsp:cNvSpPr/>
      </dsp:nvSpPr>
      <dsp:spPr>
        <a:xfrm>
          <a:off x="2021" y="540235"/>
          <a:ext cx="1799320" cy="71972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kierowcy samochodów ciężarowych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021" y="540235"/>
        <a:ext cx="1799320" cy="719728"/>
      </dsp:txXfrm>
    </dsp:sp>
    <dsp:sp modelId="{DBA8DED0-6669-4E68-8116-1B713CE37BA8}">
      <dsp:nvSpPr>
        <dsp:cNvPr id="0" name=""/>
        <dsp:cNvSpPr/>
      </dsp:nvSpPr>
      <dsp:spPr>
        <a:xfrm>
          <a:off x="1621410" y="540235"/>
          <a:ext cx="1799320" cy="71972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magazynierzy                z uprawnieniami na wózki widłowe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1621410" y="540235"/>
        <a:ext cx="1799320" cy="719728"/>
      </dsp:txXfrm>
    </dsp:sp>
    <dsp:sp modelId="{9D8C8943-050B-465E-9572-7B710CFB799C}">
      <dsp:nvSpPr>
        <dsp:cNvPr id="0" name=""/>
        <dsp:cNvSpPr/>
      </dsp:nvSpPr>
      <dsp:spPr>
        <a:xfrm>
          <a:off x="3240799" y="540235"/>
          <a:ext cx="1799320" cy="7197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ślusarze i spawacze z uprawnieniami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3240799" y="540235"/>
        <a:ext cx="1799320" cy="719728"/>
      </dsp:txXfrm>
    </dsp:sp>
    <dsp:sp modelId="{619FFA6D-D585-45B8-8017-F2AA31644327}">
      <dsp:nvSpPr>
        <dsp:cNvPr id="0" name=""/>
        <dsp:cNvSpPr/>
      </dsp:nvSpPr>
      <dsp:spPr>
        <a:xfrm>
          <a:off x="4860188" y="540235"/>
          <a:ext cx="1799320" cy="71972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nauczyciele zawodu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4860188" y="540235"/>
        <a:ext cx="1799320" cy="719728"/>
      </dsp:txXfrm>
    </dsp:sp>
    <dsp:sp modelId="{1E20A17C-5908-4EE7-A127-87F5CBBF01D5}">
      <dsp:nvSpPr>
        <dsp:cNvPr id="0" name=""/>
        <dsp:cNvSpPr/>
      </dsp:nvSpPr>
      <dsp:spPr>
        <a:xfrm>
          <a:off x="6479577" y="540235"/>
          <a:ext cx="1799320" cy="71972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pracownicy służb medycznych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6479577" y="540235"/>
        <a:ext cx="1799320" cy="71972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606C7-C2D6-4993-BE55-169ACC7B9C07}">
      <dsp:nvSpPr>
        <dsp:cNvPr id="0" name=""/>
        <dsp:cNvSpPr/>
      </dsp:nvSpPr>
      <dsp:spPr>
        <a:xfrm>
          <a:off x="611493" y="2251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cukiernicy i piekarze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611493" y="2251"/>
        <a:ext cx="1629444" cy="977666"/>
      </dsp:txXfrm>
    </dsp:sp>
    <dsp:sp modelId="{4E0BB690-BDF1-43DA-87CE-2CB881C2FAD9}">
      <dsp:nvSpPr>
        <dsp:cNvPr id="0" name=""/>
        <dsp:cNvSpPr/>
      </dsp:nvSpPr>
      <dsp:spPr>
        <a:xfrm>
          <a:off x="2403883" y="2251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499554"/>
                <a:satOff val="-328"/>
                <a:lumOff val="-640"/>
                <a:alphaOff val="0"/>
                <a:shade val="45000"/>
                <a:satMod val="155000"/>
              </a:schemeClr>
            </a:gs>
            <a:gs pos="60000">
              <a:schemeClr val="accent3">
                <a:hueOff val="-499554"/>
                <a:satOff val="-328"/>
                <a:lumOff val="-640"/>
                <a:alphaOff val="0"/>
                <a:shade val="95000"/>
                <a:satMod val="150000"/>
              </a:schemeClr>
            </a:gs>
            <a:gs pos="100000">
              <a:schemeClr val="accent3">
                <a:hueOff val="-499554"/>
                <a:satOff val="-328"/>
                <a:lumOff val="-64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dekarze i blacharze budowlani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403883" y="2251"/>
        <a:ext cx="1629444" cy="977666"/>
      </dsp:txXfrm>
    </dsp:sp>
    <dsp:sp modelId="{F89FC2A1-0B74-400B-AC8A-6B130DA1C42E}">
      <dsp:nvSpPr>
        <dsp:cNvPr id="0" name=""/>
        <dsp:cNvSpPr/>
      </dsp:nvSpPr>
      <dsp:spPr>
        <a:xfrm>
          <a:off x="4196272" y="2251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999108"/>
                <a:satOff val="-656"/>
                <a:lumOff val="-1280"/>
                <a:alphaOff val="0"/>
                <a:shade val="45000"/>
                <a:satMod val="155000"/>
              </a:schemeClr>
            </a:gs>
            <a:gs pos="60000">
              <a:schemeClr val="accent3">
                <a:hueOff val="-999108"/>
                <a:satOff val="-656"/>
                <a:lumOff val="-1280"/>
                <a:alphaOff val="0"/>
                <a:shade val="95000"/>
                <a:satMod val="150000"/>
              </a:schemeClr>
            </a:gs>
            <a:gs pos="100000">
              <a:schemeClr val="accent3">
                <a:hueOff val="-999108"/>
                <a:satOff val="-656"/>
                <a:lumOff val="-128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elektrycy, elektromechanicy i elektromonterzy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4196272" y="2251"/>
        <a:ext cx="1629444" cy="977666"/>
      </dsp:txXfrm>
    </dsp:sp>
    <dsp:sp modelId="{B2272D98-E55F-4FA1-87CD-C1187275ECD1}">
      <dsp:nvSpPr>
        <dsp:cNvPr id="0" name=""/>
        <dsp:cNvSpPr/>
      </dsp:nvSpPr>
      <dsp:spPr>
        <a:xfrm>
          <a:off x="5988661" y="2251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1498662"/>
                <a:satOff val="-985"/>
                <a:lumOff val="-1920"/>
                <a:alphaOff val="0"/>
                <a:shade val="45000"/>
                <a:satMod val="155000"/>
              </a:schemeClr>
            </a:gs>
            <a:gs pos="60000">
              <a:schemeClr val="accent3">
                <a:hueOff val="-1498662"/>
                <a:satOff val="-985"/>
                <a:lumOff val="-1920"/>
                <a:alphaOff val="0"/>
                <a:shade val="95000"/>
                <a:satMod val="150000"/>
              </a:schemeClr>
            </a:gs>
            <a:gs pos="100000">
              <a:schemeClr val="accent3">
                <a:hueOff val="-1498662"/>
                <a:satOff val="-985"/>
                <a:lumOff val="-192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kierowcy samochodów ciężarowych i ciągników siodłowych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5988661" y="2251"/>
        <a:ext cx="1629444" cy="977666"/>
      </dsp:txXfrm>
    </dsp:sp>
    <dsp:sp modelId="{673F9EDC-B45D-4288-ADD2-84D99D18971E}">
      <dsp:nvSpPr>
        <dsp:cNvPr id="0" name=""/>
        <dsp:cNvSpPr/>
      </dsp:nvSpPr>
      <dsp:spPr>
        <a:xfrm>
          <a:off x="611493" y="1142863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1998216"/>
                <a:satOff val="-1313"/>
                <a:lumOff val="-2559"/>
                <a:alphaOff val="0"/>
                <a:shade val="45000"/>
                <a:satMod val="155000"/>
              </a:schemeClr>
            </a:gs>
            <a:gs pos="60000">
              <a:schemeClr val="accent3">
                <a:hueOff val="-1998216"/>
                <a:satOff val="-1313"/>
                <a:lumOff val="-2559"/>
                <a:alphaOff val="0"/>
                <a:shade val="95000"/>
                <a:satMod val="150000"/>
              </a:schemeClr>
            </a:gs>
            <a:gs pos="100000">
              <a:schemeClr val="accent3">
                <a:hueOff val="-1998216"/>
                <a:satOff val="-1313"/>
                <a:lumOff val="-25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lakiernicy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611493" y="1142863"/>
        <a:ext cx="1629444" cy="977666"/>
      </dsp:txXfrm>
    </dsp:sp>
    <dsp:sp modelId="{95212B66-41F9-4887-9A26-42E288C860EB}">
      <dsp:nvSpPr>
        <dsp:cNvPr id="0" name=""/>
        <dsp:cNvSpPr/>
      </dsp:nvSpPr>
      <dsp:spPr>
        <a:xfrm>
          <a:off x="2403883" y="1142863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2497770"/>
                <a:satOff val="-1641"/>
                <a:lumOff val="-3199"/>
                <a:alphaOff val="0"/>
                <a:shade val="45000"/>
                <a:satMod val="155000"/>
              </a:schemeClr>
            </a:gs>
            <a:gs pos="60000">
              <a:schemeClr val="accent3">
                <a:hueOff val="-2497770"/>
                <a:satOff val="-1641"/>
                <a:lumOff val="-3199"/>
                <a:alphaOff val="0"/>
                <a:shade val="95000"/>
                <a:satMod val="150000"/>
              </a:schemeClr>
            </a:gs>
            <a:gs pos="100000">
              <a:schemeClr val="accent3">
                <a:hueOff val="-2497770"/>
                <a:satOff val="-1641"/>
                <a:lumOff val="-319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lekarze i dentyści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403883" y="1142863"/>
        <a:ext cx="1629444" cy="977666"/>
      </dsp:txXfrm>
    </dsp:sp>
    <dsp:sp modelId="{862EFAF3-79C8-48FE-8A80-FA963440506D}">
      <dsp:nvSpPr>
        <dsp:cNvPr id="0" name=""/>
        <dsp:cNvSpPr/>
      </dsp:nvSpPr>
      <dsp:spPr>
        <a:xfrm>
          <a:off x="4196272" y="1142863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2997323"/>
                <a:satOff val="-1969"/>
                <a:lumOff val="-3839"/>
                <a:alphaOff val="0"/>
                <a:shade val="45000"/>
                <a:satMod val="155000"/>
              </a:schemeClr>
            </a:gs>
            <a:gs pos="60000">
              <a:schemeClr val="accent3">
                <a:hueOff val="-2997323"/>
                <a:satOff val="-1969"/>
                <a:lumOff val="-3839"/>
                <a:alphaOff val="0"/>
                <a:shade val="95000"/>
                <a:satMod val="150000"/>
              </a:schemeClr>
            </a:gs>
            <a:gs pos="100000">
              <a:schemeClr val="accent3">
                <a:hueOff val="-2997323"/>
                <a:satOff val="-1969"/>
                <a:lumOff val="-38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magazynierzy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4196272" y="1142863"/>
        <a:ext cx="1629444" cy="977666"/>
      </dsp:txXfrm>
    </dsp:sp>
    <dsp:sp modelId="{8AFF00C7-E8AB-4520-ABF6-D5E2A75FBE05}">
      <dsp:nvSpPr>
        <dsp:cNvPr id="0" name=""/>
        <dsp:cNvSpPr/>
      </dsp:nvSpPr>
      <dsp:spPr>
        <a:xfrm>
          <a:off x="5988661" y="1142863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3496878"/>
                <a:satOff val="-2297"/>
                <a:lumOff val="-4479"/>
                <a:alphaOff val="0"/>
                <a:shade val="45000"/>
                <a:satMod val="155000"/>
              </a:schemeClr>
            </a:gs>
            <a:gs pos="60000">
              <a:schemeClr val="accent3">
                <a:hueOff val="-3496878"/>
                <a:satOff val="-2297"/>
                <a:lumOff val="-4479"/>
                <a:alphaOff val="0"/>
                <a:shade val="95000"/>
                <a:satMod val="150000"/>
              </a:schemeClr>
            </a:gs>
            <a:gs pos="100000">
              <a:schemeClr val="accent3">
                <a:hueOff val="-3496878"/>
                <a:satOff val="-2297"/>
                <a:lumOff val="-447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technicy mechanicy i  mechanicy-monterzy maszyn i urządzeń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5988661" y="1142863"/>
        <a:ext cx="1629444" cy="977666"/>
      </dsp:txXfrm>
    </dsp:sp>
    <dsp:sp modelId="{1240F8D4-8737-4B43-B53E-E7C856878A77}">
      <dsp:nvSpPr>
        <dsp:cNvPr id="0" name=""/>
        <dsp:cNvSpPr/>
      </dsp:nvSpPr>
      <dsp:spPr>
        <a:xfrm>
          <a:off x="611493" y="2283474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3996432"/>
                <a:satOff val="-2626"/>
                <a:lumOff val="-5119"/>
                <a:alphaOff val="0"/>
                <a:shade val="45000"/>
                <a:satMod val="155000"/>
              </a:schemeClr>
            </a:gs>
            <a:gs pos="60000">
              <a:schemeClr val="accent3">
                <a:hueOff val="-3996432"/>
                <a:satOff val="-2626"/>
                <a:lumOff val="-5119"/>
                <a:alphaOff val="0"/>
                <a:shade val="95000"/>
                <a:satMod val="150000"/>
              </a:schemeClr>
            </a:gs>
            <a:gs pos="100000">
              <a:schemeClr val="accent3">
                <a:hueOff val="-3996432"/>
                <a:satOff val="-2626"/>
                <a:lumOff val="-511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nauczyciele: nauczania wczesnoszkolnego, praktycznej nauki zawodu, przedmiotów zawodowych, przedszkoli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611493" y="2283474"/>
        <a:ext cx="1629444" cy="977666"/>
      </dsp:txXfrm>
    </dsp:sp>
    <dsp:sp modelId="{195B8C54-EE9D-42DB-B484-06776283FC99}">
      <dsp:nvSpPr>
        <dsp:cNvPr id="0" name=""/>
        <dsp:cNvSpPr/>
      </dsp:nvSpPr>
      <dsp:spPr>
        <a:xfrm>
          <a:off x="2403883" y="2283474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4495985"/>
                <a:satOff val="-2954"/>
                <a:lumOff val="-5759"/>
                <a:alphaOff val="0"/>
                <a:shade val="45000"/>
                <a:satMod val="155000"/>
              </a:schemeClr>
            </a:gs>
            <a:gs pos="60000">
              <a:schemeClr val="accent3">
                <a:hueOff val="-4495985"/>
                <a:satOff val="-2954"/>
                <a:lumOff val="-5759"/>
                <a:alphaOff val="0"/>
                <a:shade val="95000"/>
                <a:satMod val="150000"/>
              </a:schemeClr>
            </a:gs>
            <a:gs pos="100000">
              <a:schemeClr val="accent3">
                <a:hueOff val="-4495985"/>
                <a:satOff val="-2954"/>
                <a:lumOff val="-57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operatorzy aparatury medycznej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403883" y="2283474"/>
        <a:ext cx="1629444" cy="977666"/>
      </dsp:txXfrm>
    </dsp:sp>
    <dsp:sp modelId="{AAA3F473-E499-46B3-A7C9-85682637F3E2}">
      <dsp:nvSpPr>
        <dsp:cNvPr id="0" name=""/>
        <dsp:cNvSpPr/>
      </dsp:nvSpPr>
      <dsp:spPr>
        <a:xfrm>
          <a:off x="4196272" y="2283474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4995539"/>
                <a:satOff val="-3282"/>
                <a:lumOff val="-6398"/>
                <a:alphaOff val="0"/>
                <a:shade val="45000"/>
                <a:satMod val="155000"/>
              </a:schemeClr>
            </a:gs>
            <a:gs pos="60000">
              <a:schemeClr val="accent3">
                <a:hueOff val="-4995539"/>
                <a:satOff val="-3282"/>
                <a:lumOff val="-6398"/>
                <a:alphaOff val="0"/>
                <a:shade val="95000"/>
                <a:satMod val="150000"/>
              </a:schemeClr>
            </a:gs>
            <a:gs pos="100000">
              <a:schemeClr val="accent3">
                <a:hueOff val="-4995539"/>
                <a:satOff val="-3282"/>
                <a:lumOff val="-639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operatorzy i mechanicy sprzętu do robót ziemnych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4196272" y="2283474"/>
        <a:ext cx="1629444" cy="977666"/>
      </dsp:txXfrm>
    </dsp:sp>
    <dsp:sp modelId="{DCF2E3BD-4454-4879-8FF8-C3192635A539}">
      <dsp:nvSpPr>
        <dsp:cNvPr id="0" name=""/>
        <dsp:cNvSpPr/>
      </dsp:nvSpPr>
      <dsp:spPr>
        <a:xfrm>
          <a:off x="5988661" y="2283474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5495093"/>
                <a:satOff val="-3610"/>
                <a:lumOff val="-7038"/>
                <a:alphaOff val="0"/>
                <a:shade val="45000"/>
                <a:satMod val="155000"/>
              </a:schemeClr>
            </a:gs>
            <a:gs pos="60000">
              <a:schemeClr val="accent3">
                <a:hueOff val="-5495093"/>
                <a:satOff val="-3610"/>
                <a:lumOff val="-7038"/>
                <a:alphaOff val="0"/>
                <a:shade val="95000"/>
                <a:satMod val="150000"/>
              </a:schemeClr>
            </a:gs>
            <a:gs pos="100000">
              <a:schemeClr val="accent3">
                <a:hueOff val="-5495093"/>
                <a:satOff val="-3610"/>
                <a:lumOff val="-703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operatorzy maszyn do produkcji przetwórstwa papieru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5988661" y="2283474"/>
        <a:ext cx="1629444" cy="977666"/>
      </dsp:txXfrm>
    </dsp:sp>
    <dsp:sp modelId="{28E697CA-3C78-45F2-ACBF-F490ABB50940}">
      <dsp:nvSpPr>
        <dsp:cNvPr id="0" name=""/>
        <dsp:cNvSpPr/>
      </dsp:nvSpPr>
      <dsp:spPr>
        <a:xfrm>
          <a:off x="611493" y="3424085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5994647"/>
                <a:satOff val="-3939"/>
                <a:lumOff val="-7678"/>
                <a:alphaOff val="0"/>
                <a:shade val="45000"/>
                <a:satMod val="155000"/>
              </a:schemeClr>
            </a:gs>
            <a:gs pos="60000">
              <a:schemeClr val="accent3">
                <a:hueOff val="-5994647"/>
                <a:satOff val="-3939"/>
                <a:lumOff val="-7678"/>
                <a:alphaOff val="0"/>
                <a:shade val="95000"/>
                <a:satMod val="150000"/>
              </a:schemeClr>
            </a:gs>
            <a:gs pos="100000">
              <a:schemeClr val="accent3">
                <a:hueOff val="-5994647"/>
                <a:satOff val="-3939"/>
                <a:lumOff val="-76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operatorzy obrabiarek skrawających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611493" y="3424085"/>
        <a:ext cx="1629444" cy="977666"/>
      </dsp:txXfrm>
    </dsp:sp>
    <dsp:sp modelId="{375766DA-6FA4-4B1D-A44F-A4ABBAF8CE7E}">
      <dsp:nvSpPr>
        <dsp:cNvPr id="0" name=""/>
        <dsp:cNvSpPr/>
      </dsp:nvSpPr>
      <dsp:spPr>
        <a:xfrm>
          <a:off x="2403883" y="3424085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6494201"/>
                <a:satOff val="-4267"/>
                <a:lumOff val="-8318"/>
                <a:alphaOff val="0"/>
                <a:shade val="45000"/>
                <a:satMod val="155000"/>
              </a:schemeClr>
            </a:gs>
            <a:gs pos="60000">
              <a:schemeClr val="accent3">
                <a:hueOff val="-6494201"/>
                <a:satOff val="-4267"/>
                <a:lumOff val="-8318"/>
                <a:alphaOff val="0"/>
                <a:shade val="95000"/>
                <a:satMod val="150000"/>
              </a:schemeClr>
            </a:gs>
            <a:gs pos="100000">
              <a:schemeClr val="accent3">
                <a:hueOff val="-6494201"/>
                <a:satOff val="-4267"/>
                <a:lumOff val="-831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pielęgniarki i położne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403883" y="3424085"/>
        <a:ext cx="1629444" cy="977666"/>
      </dsp:txXfrm>
    </dsp:sp>
    <dsp:sp modelId="{8D5A1E71-E03A-492C-8EA7-153BF96880BC}">
      <dsp:nvSpPr>
        <dsp:cNvPr id="0" name=""/>
        <dsp:cNvSpPr/>
      </dsp:nvSpPr>
      <dsp:spPr>
        <a:xfrm>
          <a:off x="4196272" y="3424085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6993755"/>
                <a:satOff val="-4595"/>
                <a:lumOff val="-8958"/>
                <a:alphaOff val="0"/>
                <a:shade val="45000"/>
                <a:satMod val="155000"/>
              </a:schemeClr>
            </a:gs>
            <a:gs pos="60000">
              <a:schemeClr val="accent3">
                <a:hueOff val="-6993755"/>
                <a:satOff val="-4595"/>
                <a:lumOff val="-8958"/>
                <a:alphaOff val="0"/>
                <a:shade val="95000"/>
                <a:satMod val="150000"/>
              </a:schemeClr>
            </a:gs>
            <a:gs pos="100000">
              <a:schemeClr val="accent3">
                <a:hueOff val="-6993755"/>
                <a:satOff val="-4595"/>
                <a:lumOff val="-895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pracownicy służb mundurowych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4196272" y="3424085"/>
        <a:ext cx="1629444" cy="977666"/>
      </dsp:txXfrm>
    </dsp:sp>
    <dsp:sp modelId="{A6970CAC-8B71-454D-910D-34A31401E354}">
      <dsp:nvSpPr>
        <dsp:cNvPr id="0" name=""/>
        <dsp:cNvSpPr/>
      </dsp:nvSpPr>
      <dsp:spPr>
        <a:xfrm>
          <a:off x="5988661" y="3424085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7493309"/>
                <a:satOff val="-4923"/>
                <a:lumOff val="-9598"/>
                <a:alphaOff val="0"/>
                <a:shade val="45000"/>
                <a:satMod val="155000"/>
              </a:schemeClr>
            </a:gs>
            <a:gs pos="60000">
              <a:schemeClr val="accent3">
                <a:hueOff val="-7493309"/>
                <a:satOff val="-4923"/>
                <a:lumOff val="-9598"/>
                <a:alphaOff val="0"/>
                <a:shade val="95000"/>
                <a:satMod val="150000"/>
              </a:schemeClr>
            </a:gs>
            <a:gs pos="100000">
              <a:schemeClr val="accent3">
                <a:hueOff val="-7493309"/>
                <a:satOff val="-4923"/>
                <a:lumOff val="-959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pracownicy socjalni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5988661" y="3424085"/>
        <a:ext cx="1629444" cy="977666"/>
      </dsp:txXfrm>
    </dsp:sp>
    <dsp:sp modelId="{E54A57F5-2F93-4873-B28E-E7FCD2E5E9A0}">
      <dsp:nvSpPr>
        <dsp:cNvPr id="0" name=""/>
        <dsp:cNvSpPr/>
      </dsp:nvSpPr>
      <dsp:spPr>
        <a:xfrm>
          <a:off x="611493" y="4564697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7992863"/>
                <a:satOff val="-5251"/>
                <a:lumOff val="-10237"/>
                <a:alphaOff val="0"/>
                <a:shade val="45000"/>
                <a:satMod val="155000"/>
              </a:schemeClr>
            </a:gs>
            <a:gs pos="60000">
              <a:schemeClr val="accent3">
                <a:hueOff val="-7992863"/>
                <a:satOff val="-5251"/>
                <a:lumOff val="-10237"/>
                <a:alphaOff val="0"/>
                <a:shade val="95000"/>
                <a:satMod val="150000"/>
              </a:schemeClr>
            </a:gs>
            <a:gs pos="100000">
              <a:schemeClr val="accent3">
                <a:hueOff val="-7992863"/>
                <a:satOff val="-5251"/>
                <a:lumOff val="-1023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psycholodzy i psychoterapeuci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611493" y="4564697"/>
        <a:ext cx="1629444" cy="977666"/>
      </dsp:txXfrm>
    </dsp:sp>
    <dsp:sp modelId="{26F72835-A1B7-4753-8D42-61DECA387B28}">
      <dsp:nvSpPr>
        <dsp:cNvPr id="0" name=""/>
        <dsp:cNvSpPr/>
      </dsp:nvSpPr>
      <dsp:spPr>
        <a:xfrm>
          <a:off x="2403883" y="4564697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8492417"/>
                <a:satOff val="-5580"/>
                <a:lumOff val="-10877"/>
                <a:alphaOff val="0"/>
                <a:shade val="45000"/>
                <a:satMod val="155000"/>
              </a:schemeClr>
            </a:gs>
            <a:gs pos="60000">
              <a:schemeClr val="accent3">
                <a:hueOff val="-8492417"/>
                <a:satOff val="-5580"/>
                <a:lumOff val="-10877"/>
                <a:alphaOff val="0"/>
                <a:shade val="95000"/>
                <a:satMod val="150000"/>
              </a:schemeClr>
            </a:gs>
            <a:gs pos="100000">
              <a:schemeClr val="accent3">
                <a:hueOff val="-8492417"/>
                <a:satOff val="-5580"/>
                <a:lumOff val="-1087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samodzielni księgowi i pracownicy administracyjni i biurowi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403883" y="4564697"/>
        <a:ext cx="1629444" cy="977666"/>
      </dsp:txXfrm>
    </dsp:sp>
    <dsp:sp modelId="{84FF0227-073E-4F8F-A754-F060078D5A62}">
      <dsp:nvSpPr>
        <dsp:cNvPr id="0" name=""/>
        <dsp:cNvSpPr/>
      </dsp:nvSpPr>
      <dsp:spPr>
        <a:xfrm>
          <a:off x="4196272" y="4564697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8991971"/>
                <a:satOff val="-5908"/>
                <a:lumOff val="-11517"/>
                <a:alphaOff val="0"/>
                <a:shade val="45000"/>
                <a:satMod val="155000"/>
              </a:schemeClr>
            </a:gs>
            <a:gs pos="60000">
              <a:schemeClr val="accent3">
                <a:hueOff val="-8991971"/>
                <a:satOff val="-5908"/>
                <a:lumOff val="-11517"/>
                <a:alphaOff val="0"/>
                <a:shade val="95000"/>
                <a:satMod val="150000"/>
              </a:schemeClr>
            </a:gs>
            <a:gs pos="100000">
              <a:schemeClr val="accent3">
                <a:hueOff val="-8991971"/>
                <a:satOff val="-5908"/>
                <a:lumOff val="-1151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spawacze i ślusarze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4196272" y="4564697"/>
        <a:ext cx="1629444" cy="977666"/>
      </dsp:txXfrm>
    </dsp:sp>
    <dsp:sp modelId="{615BD141-2D82-432C-8803-93C053498972}">
      <dsp:nvSpPr>
        <dsp:cNvPr id="0" name=""/>
        <dsp:cNvSpPr/>
      </dsp:nvSpPr>
      <dsp:spPr>
        <a:xfrm>
          <a:off x="5988661" y="4564697"/>
          <a:ext cx="1629444" cy="977666"/>
        </a:xfrm>
        <a:prstGeom prst="rect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45000"/>
                <a:satMod val="155000"/>
              </a:schemeClr>
            </a:gs>
            <a:gs pos="60000">
              <a:schemeClr val="accent3">
                <a:hueOff val="-9491525"/>
                <a:satOff val="-6236"/>
                <a:lumOff val="-12157"/>
                <a:alphaOff val="0"/>
                <a:shade val="95000"/>
                <a:satMod val="15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tx1"/>
              </a:solidFill>
            </a:rPr>
            <a:t>wychowawcy w placówkach oświatowych i opiekuńczych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5988661" y="4564697"/>
        <a:ext cx="1629444" cy="9776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66ED1-3E53-45BD-ADF5-EA3A54C5C9B6}">
      <dsp:nvSpPr>
        <dsp:cNvPr id="0" name=""/>
        <dsp:cNvSpPr/>
      </dsp:nvSpPr>
      <dsp:spPr>
        <a:xfrm rot="5400000">
          <a:off x="5336676" y="-2376913"/>
          <a:ext cx="507972" cy="5261800"/>
        </a:xfrm>
        <a:prstGeom prst="round2SameRect">
          <a:avLst/>
        </a:prstGeom>
        <a:solidFill>
          <a:schemeClr val="accent5">
            <a:lumMod val="75000"/>
            <a:alpha val="61000"/>
          </a:schemeClr>
        </a:solidFill>
        <a:ln w="42500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chemeClr val="tx1"/>
              </a:solidFill>
            </a:rPr>
            <a:t>AKTYWNE FORMY POMOCY PUP</a:t>
          </a:r>
          <a:endParaRPr lang="pl-PL" sz="1800" b="1" kern="1200" dirty="0">
            <a:solidFill>
              <a:schemeClr val="tx1"/>
            </a:solidFill>
          </a:endParaRPr>
        </a:p>
      </dsp:txBody>
      <dsp:txXfrm rot="5400000">
        <a:off x="5336676" y="-2376913"/>
        <a:ext cx="507972" cy="5261800"/>
      </dsp:txXfrm>
    </dsp:sp>
    <dsp:sp modelId="{2B3763C8-17C0-4897-863E-3321EAD43B37}">
      <dsp:nvSpPr>
        <dsp:cNvPr id="0" name=""/>
        <dsp:cNvSpPr/>
      </dsp:nvSpPr>
      <dsp:spPr>
        <a:xfrm>
          <a:off x="10313" y="0"/>
          <a:ext cx="2959762" cy="505304"/>
        </a:xfrm>
        <a:prstGeom prst="roundRect">
          <a:avLst/>
        </a:prstGeom>
        <a:solidFill>
          <a:schemeClr val="accent5">
            <a:lumMod val="75000"/>
            <a:alpha val="56000"/>
          </a:schemeClr>
        </a:solidFill>
        <a:ln w="425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OSOBY BEZROBOTNE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10313" y="0"/>
        <a:ext cx="2959762" cy="505304"/>
      </dsp:txXfrm>
    </dsp:sp>
    <dsp:sp modelId="{B3CE0777-EDFE-455D-AF7F-F31FB9289206}">
      <dsp:nvSpPr>
        <dsp:cNvPr id="0" name=""/>
        <dsp:cNvSpPr/>
      </dsp:nvSpPr>
      <dsp:spPr>
        <a:xfrm rot="5400000">
          <a:off x="5394006" y="-1847582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1016718"/>
            <a:satOff val="-4181"/>
            <a:lumOff val="145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1016718"/>
              <a:satOff val="-4181"/>
              <a:lumOff val="1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Prace interwencyjne</a:t>
          </a:r>
          <a:endParaRPr lang="pl-PL" sz="1600" b="1" kern="1200" dirty="0"/>
        </a:p>
      </dsp:txBody>
      <dsp:txXfrm rot="5400000">
        <a:off x="5394006" y="-1847582"/>
        <a:ext cx="404243" cy="5266944"/>
      </dsp:txXfrm>
    </dsp:sp>
    <dsp:sp modelId="{56BD2AA5-4881-4FCA-BD5F-CDD6381243D3}">
      <dsp:nvSpPr>
        <dsp:cNvPr id="0" name=""/>
        <dsp:cNvSpPr/>
      </dsp:nvSpPr>
      <dsp:spPr>
        <a:xfrm>
          <a:off x="0" y="533237"/>
          <a:ext cx="2962656" cy="505304"/>
        </a:xfrm>
        <a:prstGeom prst="roundRect">
          <a:avLst/>
        </a:prstGeom>
        <a:solidFill>
          <a:schemeClr val="accent2">
            <a:hueOff val="966171"/>
            <a:satOff val="-10332"/>
            <a:lumOff val="269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103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533237"/>
        <a:ext cx="2962656" cy="505304"/>
      </dsp:txXfrm>
    </dsp:sp>
    <dsp:sp modelId="{FA290C3F-BE08-4322-9D71-C6C9D508C623}">
      <dsp:nvSpPr>
        <dsp:cNvPr id="0" name=""/>
        <dsp:cNvSpPr/>
      </dsp:nvSpPr>
      <dsp:spPr>
        <a:xfrm rot="5400000">
          <a:off x="5394006" y="-1317012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2033436"/>
            <a:satOff val="-8362"/>
            <a:lumOff val="29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2033436"/>
              <a:satOff val="-8362"/>
              <a:lumOff val="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Roboty publiczne</a:t>
          </a:r>
          <a:endParaRPr lang="pl-PL" sz="1600" b="1" kern="1200" dirty="0"/>
        </a:p>
      </dsp:txBody>
      <dsp:txXfrm rot="5400000">
        <a:off x="5394006" y="-1317012"/>
        <a:ext cx="404243" cy="5266944"/>
      </dsp:txXfrm>
    </dsp:sp>
    <dsp:sp modelId="{B4865125-01C8-4662-9E25-205DC4768EC3}">
      <dsp:nvSpPr>
        <dsp:cNvPr id="0" name=""/>
        <dsp:cNvSpPr/>
      </dsp:nvSpPr>
      <dsp:spPr>
        <a:xfrm>
          <a:off x="0" y="1063807"/>
          <a:ext cx="2962656" cy="505304"/>
        </a:xfrm>
        <a:prstGeom prst="roundRect">
          <a:avLst/>
        </a:prstGeom>
        <a:solidFill>
          <a:schemeClr val="accent2">
            <a:hueOff val="1932342"/>
            <a:satOff val="-20663"/>
            <a:lumOff val="539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106  +1 </a:t>
          </a:r>
          <a:r>
            <a:rPr lang="pl-PL" sz="1800" b="1" kern="1200" dirty="0" err="1" smtClean="0">
              <a:solidFill>
                <a:schemeClr val="tx1"/>
              </a:solidFill>
            </a:rPr>
            <a:t>pp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1063807"/>
        <a:ext cx="2962656" cy="505304"/>
      </dsp:txXfrm>
    </dsp:sp>
    <dsp:sp modelId="{B1718CAE-4B53-42E6-B67D-A15C91934C84}">
      <dsp:nvSpPr>
        <dsp:cNvPr id="0" name=""/>
        <dsp:cNvSpPr/>
      </dsp:nvSpPr>
      <dsp:spPr>
        <a:xfrm rot="5400000">
          <a:off x="5394006" y="-786443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3050154"/>
            <a:satOff val="-12543"/>
            <a:lumOff val="435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3050154"/>
              <a:satOff val="-12543"/>
              <a:lumOff val="4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Działalność gospodarcza</a:t>
          </a:r>
          <a:endParaRPr lang="pl-PL" sz="1600" b="1" kern="1200" dirty="0"/>
        </a:p>
      </dsp:txBody>
      <dsp:txXfrm rot="5400000">
        <a:off x="5394006" y="-786443"/>
        <a:ext cx="404243" cy="5266944"/>
      </dsp:txXfrm>
    </dsp:sp>
    <dsp:sp modelId="{9ECC4D80-5A96-410E-83F8-13F6AB141FA2}">
      <dsp:nvSpPr>
        <dsp:cNvPr id="0" name=""/>
        <dsp:cNvSpPr/>
      </dsp:nvSpPr>
      <dsp:spPr>
        <a:xfrm>
          <a:off x="0" y="1594376"/>
          <a:ext cx="2962656" cy="505304"/>
        </a:xfrm>
        <a:prstGeom prst="roundRect">
          <a:avLst/>
        </a:prstGeom>
        <a:solidFill>
          <a:schemeClr val="accent2">
            <a:hueOff val="2898513"/>
            <a:satOff val="-30995"/>
            <a:lumOff val="808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74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1594376"/>
        <a:ext cx="2962656" cy="505304"/>
      </dsp:txXfrm>
    </dsp:sp>
    <dsp:sp modelId="{4BBEC9CF-52B7-446B-BBF4-5BBE1641C6ED}">
      <dsp:nvSpPr>
        <dsp:cNvPr id="0" name=""/>
        <dsp:cNvSpPr/>
      </dsp:nvSpPr>
      <dsp:spPr>
        <a:xfrm rot="5400000">
          <a:off x="5394006" y="-255873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4066871"/>
            <a:satOff val="-16725"/>
            <a:lumOff val="58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4066871"/>
              <a:satOff val="-16725"/>
              <a:lumOff val="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Szkolenia</a:t>
          </a:r>
          <a:endParaRPr lang="pl-PL" sz="1600" b="1" kern="1200" dirty="0"/>
        </a:p>
      </dsp:txBody>
      <dsp:txXfrm rot="5400000">
        <a:off x="5394006" y="-255873"/>
        <a:ext cx="404243" cy="5266944"/>
      </dsp:txXfrm>
    </dsp:sp>
    <dsp:sp modelId="{8465F5FB-A7BD-4FB5-81FB-6CDB12728BB2}">
      <dsp:nvSpPr>
        <dsp:cNvPr id="0" name=""/>
        <dsp:cNvSpPr/>
      </dsp:nvSpPr>
      <dsp:spPr>
        <a:xfrm>
          <a:off x="0" y="2124945"/>
          <a:ext cx="2962656" cy="505304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41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2124945"/>
        <a:ext cx="2962656" cy="505304"/>
      </dsp:txXfrm>
    </dsp:sp>
    <dsp:sp modelId="{43E516AD-E8CE-4817-BEE2-98D1405E4E19}">
      <dsp:nvSpPr>
        <dsp:cNvPr id="0" name=""/>
        <dsp:cNvSpPr/>
      </dsp:nvSpPr>
      <dsp:spPr>
        <a:xfrm rot="5400000">
          <a:off x="5394006" y="274695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5083589"/>
            <a:satOff val="-20906"/>
            <a:lumOff val="724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5083589"/>
              <a:satOff val="-20906"/>
              <a:lumOff val="7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Studia podyplomowe</a:t>
          </a:r>
          <a:endParaRPr lang="pl-PL" sz="1600" b="1" kern="1200" dirty="0"/>
        </a:p>
      </dsp:txBody>
      <dsp:txXfrm rot="5400000">
        <a:off x="5394006" y="274695"/>
        <a:ext cx="404243" cy="5266944"/>
      </dsp:txXfrm>
    </dsp:sp>
    <dsp:sp modelId="{8DB08CB3-61D1-4F94-8D6F-546096A26A0C}">
      <dsp:nvSpPr>
        <dsp:cNvPr id="0" name=""/>
        <dsp:cNvSpPr/>
      </dsp:nvSpPr>
      <dsp:spPr>
        <a:xfrm>
          <a:off x="0" y="2655515"/>
          <a:ext cx="2962656" cy="505304"/>
        </a:xfrm>
        <a:prstGeom prst="roundRect">
          <a:avLst/>
        </a:prstGeom>
        <a:solidFill>
          <a:schemeClr val="accent2">
            <a:hueOff val="4830854"/>
            <a:satOff val="-51658"/>
            <a:lumOff val="1348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4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2655515"/>
        <a:ext cx="2962656" cy="505304"/>
      </dsp:txXfrm>
    </dsp:sp>
    <dsp:sp modelId="{D67C7728-A06A-4963-97C5-651D77B46456}">
      <dsp:nvSpPr>
        <dsp:cNvPr id="0" name=""/>
        <dsp:cNvSpPr/>
      </dsp:nvSpPr>
      <dsp:spPr>
        <a:xfrm rot="5400000">
          <a:off x="5394006" y="805264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6100307"/>
            <a:satOff val="-25087"/>
            <a:lumOff val="869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6100307"/>
              <a:satOff val="-25087"/>
              <a:lumOff val="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Staż</a:t>
          </a:r>
          <a:endParaRPr lang="pl-PL" sz="1600" b="1" kern="1200" dirty="0"/>
        </a:p>
      </dsp:txBody>
      <dsp:txXfrm rot="5400000">
        <a:off x="5394006" y="805264"/>
        <a:ext cx="404243" cy="5266944"/>
      </dsp:txXfrm>
    </dsp:sp>
    <dsp:sp modelId="{F5F68C3F-96CE-4C26-96D0-758C62ACC3B4}">
      <dsp:nvSpPr>
        <dsp:cNvPr id="0" name=""/>
        <dsp:cNvSpPr/>
      </dsp:nvSpPr>
      <dsp:spPr>
        <a:xfrm>
          <a:off x="0" y="3186084"/>
          <a:ext cx="2962656" cy="505304"/>
        </a:xfrm>
        <a:prstGeom prst="roundRect">
          <a:avLst/>
        </a:prstGeom>
        <a:solidFill>
          <a:schemeClr val="accent2">
            <a:hueOff val="5797025"/>
            <a:satOff val="-61990"/>
            <a:lumOff val="1617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225  +2pp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3186084"/>
        <a:ext cx="2962656" cy="505304"/>
      </dsp:txXfrm>
    </dsp:sp>
    <dsp:sp modelId="{246A9625-8825-477C-BCDE-B6A31C30F27D}">
      <dsp:nvSpPr>
        <dsp:cNvPr id="0" name=""/>
        <dsp:cNvSpPr/>
      </dsp:nvSpPr>
      <dsp:spPr>
        <a:xfrm rot="5400000">
          <a:off x="5394006" y="1335834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7117025"/>
            <a:satOff val="-29268"/>
            <a:lumOff val="1014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7117025"/>
              <a:satOff val="-29268"/>
              <a:lumOff val="1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Refundacja kosztów wyposażenia/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doposażenia stanowiska pracy</a:t>
          </a:r>
          <a:endParaRPr lang="pl-PL" sz="1600" b="1" kern="1200" dirty="0"/>
        </a:p>
      </dsp:txBody>
      <dsp:txXfrm rot="5400000">
        <a:off x="5394006" y="1335834"/>
        <a:ext cx="404243" cy="5266944"/>
      </dsp:txXfrm>
    </dsp:sp>
    <dsp:sp modelId="{02BE6565-A473-4C9D-BBCB-81DEEE4572AD}">
      <dsp:nvSpPr>
        <dsp:cNvPr id="0" name=""/>
        <dsp:cNvSpPr/>
      </dsp:nvSpPr>
      <dsp:spPr>
        <a:xfrm>
          <a:off x="0" y="3716654"/>
          <a:ext cx="2962656" cy="505304"/>
        </a:xfrm>
        <a:prstGeom prst="roundRect">
          <a:avLst/>
        </a:prstGeom>
        <a:solidFill>
          <a:schemeClr val="accent2">
            <a:hueOff val="6763196"/>
            <a:satOff val="-72321"/>
            <a:lumOff val="1887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17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3716654"/>
        <a:ext cx="2962656" cy="505304"/>
      </dsp:txXfrm>
    </dsp:sp>
    <dsp:sp modelId="{25FB1A94-9A1E-4A10-9E5E-C4BFB6212E49}">
      <dsp:nvSpPr>
        <dsp:cNvPr id="0" name=""/>
        <dsp:cNvSpPr/>
      </dsp:nvSpPr>
      <dsp:spPr>
        <a:xfrm rot="5400000">
          <a:off x="5394006" y="1866403"/>
          <a:ext cx="404243" cy="5266944"/>
        </a:xfrm>
        <a:prstGeom prst="round2SameRect">
          <a:avLst/>
        </a:prstGeom>
        <a:solidFill>
          <a:schemeClr val="accent2">
            <a:tint val="40000"/>
            <a:alpha val="90000"/>
            <a:hueOff val="8133743"/>
            <a:satOff val="-33449"/>
            <a:lumOff val="1159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8133743"/>
              <a:satOff val="-33449"/>
              <a:lumOff val="1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Bony zasiedleniowe</a:t>
          </a:r>
          <a:endParaRPr lang="pl-PL" sz="1600" b="1" kern="1200" dirty="0"/>
        </a:p>
      </dsp:txBody>
      <dsp:txXfrm rot="5400000">
        <a:off x="5394006" y="1866403"/>
        <a:ext cx="404243" cy="5266944"/>
      </dsp:txXfrm>
    </dsp:sp>
    <dsp:sp modelId="{B2A83707-8286-4A57-A48D-4230CD50059E}">
      <dsp:nvSpPr>
        <dsp:cNvPr id="0" name=""/>
        <dsp:cNvSpPr/>
      </dsp:nvSpPr>
      <dsp:spPr>
        <a:xfrm>
          <a:off x="0" y="4247223"/>
          <a:ext cx="2962656" cy="505304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11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4247223"/>
        <a:ext cx="2962656" cy="5053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E8C10E-8180-4257-B12B-7F310962E43E}">
      <dsp:nvSpPr>
        <dsp:cNvPr id="0" name=""/>
        <dsp:cNvSpPr/>
      </dsp:nvSpPr>
      <dsp:spPr>
        <a:xfrm>
          <a:off x="0" y="3281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83281-96C6-40F0-A43D-8B6A75D737C2}">
      <dsp:nvSpPr>
        <dsp:cNvPr id="0" name=""/>
        <dsp:cNvSpPr/>
      </dsp:nvSpPr>
      <dsp:spPr>
        <a:xfrm>
          <a:off x="411479" y="180518"/>
          <a:ext cx="5760720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Auto </a:t>
          </a:r>
          <a:r>
            <a:rPr lang="pl-PL" sz="1400" kern="1200" dirty="0" err="1" smtClean="0">
              <a:solidFill>
                <a:schemeClr val="tx1"/>
              </a:solidFill>
            </a:rPr>
            <a:t>Cad</a:t>
          </a:r>
          <a:r>
            <a:rPr lang="pl-PL" sz="1400" kern="1200" dirty="0" smtClean="0">
              <a:solidFill>
                <a:schemeClr val="tx1"/>
              </a:solidFill>
            </a:rPr>
            <a:t> 2D, Solid Works 3D, Arkusz blachy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180518"/>
        <a:ext cx="5760720" cy="295200"/>
      </dsp:txXfrm>
    </dsp:sp>
    <dsp:sp modelId="{6B33F8B3-949A-40B3-B27A-67144A3D30C2}">
      <dsp:nvSpPr>
        <dsp:cNvPr id="0" name=""/>
        <dsp:cNvSpPr/>
      </dsp:nvSpPr>
      <dsp:spPr>
        <a:xfrm>
          <a:off x="0" y="7817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186441"/>
              <a:satOff val="-780"/>
              <a:lumOff val="-1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F381E-440C-49F1-9447-0B54040B1156}">
      <dsp:nvSpPr>
        <dsp:cNvPr id="0" name=""/>
        <dsp:cNvSpPr/>
      </dsp:nvSpPr>
      <dsp:spPr>
        <a:xfrm>
          <a:off x="411479" y="634118"/>
          <a:ext cx="5760720" cy="295200"/>
        </a:xfrm>
        <a:prstGeom prst="roundRect">
          <a:avLst/>
        </a:prstGeom>
        <a:solidFill>
          <a:schemeClr val="accent3">
            <a:hueOff val="-1186441"/>
            <a:satOff val="-780"/>
            <a:lumOff val="-152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Szkolenie okresowe prawo jazdy </a:t>
          </a:r>
          <a:r>
            <a:rPr lang="pl-PL" sz="1400" kern="1200" dirty="0" err="1" smtClean="0">
              <a:solidFill>
                <a:schemeClr val="tx1"/>
              </a:solidFill>
            </a:rPr>
            <a:t>kat.C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634118"/>
        <a:ext cx="5760720" cy="295200"/>
      </dsp:txXfrm>
    </dsp:sp>
    <dsp:sp modelId="{B70C0597-725F-4914-A42D-D9F55F9B9C07}">
      <dsp:nvSpPr>
        <dsp:cNvPr id="0" name=""/>
        <dsp:cNvSpPr/>
      </dsp:nvSpPr>
      <dsp:spPr>
        <a:xfrm>
          <a:off x="0" y="12353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372881"/>
              <a:satOff val="-1559"/>
              <a:lumOff val="-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03FB9-89B6-448C-9FEC-1FE52DEBFB32}">
      <dsp:nvSpPr>
        <dsp:cNvPr id="0" name=""/>
        <dsp:cNvSpPr/>
      </dsp:nvSpPr>
      <dsp:spPr>
        <a:xfrm>
          <a:off x="411479" y="1087718"/>
          <a:ext cx="5760720" cy="295200"/>
        </a:xfrm>
        <a:prstGeom prst="roundRect">
          <a:avLst/>
        </a:prstGeom>
        <a:solidFill>
          <a:schemeClr val="accent3">
            <a:hueOff val="-2372881"/>
            <a:satOff val="-1559"/>
            <a:lumOff val="-303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Prawo jazdy kat. D z kwalifikacją wstępną przyspieszoną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1087718"/>
        <a:ext cx="5760720" cy="295200"/>
      </dsp:txXfrm>
    </dsp:sp>
    <dsp:sp modelId="{E4847DB5-25EC-4859-A9CF-62FFDDF636FF}">
      <dsp:nvSpPr>
        <dsp:cNvPr id="0" name=""/>
        <dsp:cNvSpPr/>
      </dsp:nvSpPr>
      <dsp:spPr>
        <a:xfrm>
          <a:off x="0" y="16889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3559322"/>
              <a:satOff val="-2339"/>
              <a:lumOff val="-4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1C9A-2524-48F7-BD18-7167D81E45A8}">
      <dsp:nvSpPr>
        <dsp:cNvPr id="0" name=""/>
        <dsp:cNvSpPr/>
      </dsp:nvSpPr>
      <dsp:spPr>
        <a:xfrm>
          <a:off x="411479" y="1541318"/>
          <a:ext cx="5760720" cy="295200"/>
        </a:xfrm>
        <a:prstGeom prst="roundRect">
          <a:avLst/>
        </a:prstGeom>
        <a:solidFill>
          <a:schemeClr val="accent3">
            <a:hueOff val="-3559322"/>
            <a:satOff val="-2339"/>
            <a:lumOff val="-455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Instruktor jazdy </a:t>
          </a:r>
          <a:r>
            <a:rPr lang="pl-PL" sz="1400" kern="1200" dirty="0" err="1" smtClean="0">
              <a:solidFill>
                <a:schemeClr val="tx1"/>
              </a:solidFill>
            </a:rPr>
            <a:t>kat.B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1541318"/>
        <a:ext cx="5760720" cy="295200"/>
      </dsp:txXfrm>
    </dsp:sp>
    <dsp:sp modelId="{638A91E2-C96F-43EA-A3EB-28B4327C4D18}">
      <dsp:nvSpPr>
        <dsp:cNvPr id="0" name=""/>
        <dsp:cNvSpPr/>
      </dsp:nvSpPr>
      <dsp:spPr>
        <a:xfrm>
          <a:off x="0" y="21425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16734-0DC4-48FD-908A-94A9B3143CA1}">
      <dsp:nvSpPr>
        <dsp:cNvPr id="0" name=""/>
        <dsp:cNvSpPr/>
      </dsp:nvSpPr>
      <dsp:spPr>
        <a:xfrm>
          <a:off x="411479" y="1994918"/>
          <a:ext cx="5760720" cy="295200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Operator koparki jednonaczyniowej </a:t>
          </a:r>
          <a:r>
            <a:rPr lang="pl-PL" sz="1400" kern="1200" dirty="0" err="1" smtClean="0">
              <a:solidFill>
                <a:schemeClr val="tx1"/>
              </a:solidFill>
            </a:rPr>
            <a:t>kl.III</a:t>
          </a:r>
          <a:r>
            <a:rPr lang="pl-PL" sz="1400" kern="1200" dirty="0" smtClean="0">
              <a:solidFill>
                <a:schemeClr val="tx1"/>
              </a:solidFill>
            </a:rPr>
            <a:t> i </a:t>
          </a:r>
          <a:r>
            <a:rPr lang="pl-PL" sz="1400" kern="1200" dirty="0" err="1" smtClean="0">
              <a:solidFill>
                <a:schemeClr val="tx1"/>
              </a:solidFill>
            </a:rPr>
            <a:t>kl.I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1994918"/>
        <a:ext cx="5760720" cy="295200"/>
      </dsp:txXfrm>
    </dsp:sp>
    <dsp:sp modelId="{80BE5514-92B1-4272-A0A6-15F92FCAE8D0}">
      <dsp:nvSpPr>
        <dsp:cNvPr id="0" name=""/>
        <dsp:cNvSpPr/>
      </dsp:nvSpPr>
      <dsp:spPr>
        <a:xfrm>
          <a:off x="0" y="25961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932203"/>
              <a:satOff val="-3898"/>
              <a:lumOff val="-7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603D9-4AFB-4590-8D5C-5C3D0C6819D3}">
      <dsp:nvSpPr>
        <dsp:cNvPr id="0" name=""/>
        <dsp:cNvSpPr/>
      </dsp:nvSpPr>
      <dsp:spPr>
        <a:xfrm>
          <a:off x="411479" y="2448518"/>
          <a:ext cx="5760720" cy="295200"/>
        </a:xfrm>
        <a:prstGeom prst="roundRect">
          <a:avLst/>
        </a:prstGeom>
        <a:solidFill>
          <a:schemeClr val="accent3">
            <a:hueOff val="-5932203"/>
            <a:satOff val="-3898"/>
            <a:lumOff val="-759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Operator koparko-ładowarki </a:t>
          </a:r>
          <a:r>
            <a:rPr lang="pl-PL" sz="1400" kern="1200" dirty="0" err="1" smtClean="0">
              <a:solidFill>
                <a:schemeClr val="tx1"/>
              </a:solidFill>
            </a:rPr>
            <a:t>kl.III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2448518"/>
        <a:ext cx="5760720" cy="295200"/>
      </dsp:txXfrm>
    </dsp:sp>
    <dsp:sp modelId="{84CDCDA2-5C82-4144-8EDA-C6E585D591FA}">
      <dsp:nvSpPr>
        <dsp:cNvPr id="0" name=""/>
        <dsp:cNvSpPr/>
      </dsp:nvSpPr>
      <dsp:spPr>
        <a:xfrm>
          <a:off x="0" y="30497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7118643"/>
              <a:satOff val="-4677"/>
              <a:lumOff val="-9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C4342-3B72-4838-BF45-5EE4B9E4BE0D}">
      <dsp:nvSpPr>
        <dsp:cNvPr id="0" name=""/>
        <dsp:cNvSpPr/>
      </dsp:nvSpPr>
      <dsp:spPr>
        <a:xfrm>
          <a:off x="411479" y="2902118"/>
          <a:ext cx="5760720" cy="295200"/>
        </a:xfrm>
        <a:prstGeom prst="roundRect">
          <a:avLst/>
        </a:prstGeom>
        <a:solidFill>
          <a:schemeClr val="accent3">
            <a:hueOff val="-7118643"/>
            <a:satOff val="-4677"/>
            <a:lumOff val="-911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Prawo jazdy kat. C z kwalifikacją wstępną przyspieszoną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2902118"/>
        <a:ext cx="5760720" cy="295200"/>
      </dsp:txXfrm>
    </dsp:sp>
    <dsp:sp modelId="{CAC8FAAD-5FBE-45B8-BDB9-7FFEDC280D88}">
      <dsp:nvSpPr>
        <dsp:cNvPr id="0" name=""/>
        <dsp:cNvSpPr/>
      </dsp:nvSpPr>
      <dsp:spPr>
        <a:xfrm>
          <a:off x="0" y="35033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8305084"/>
              <a:satOff val="-5457"/>
              <a:lumOff val="-10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E2BCE-5061-4D1C-ADDF-9471B838B33E}">
      <dsp:nvSpPr>
        <dsp:cNvPr id="0" name=""/>
        <dsp:cNvSpPr/>
      </dsp:nvSpPr>
      <dsp:spPr>
        <a:xfrm>
          <a:off x="411479" y="3355718"/>
          <a:ext cx="5760720" cy="295200"/>
        </a:xfrm>
        <a:prstGeom prst="roundRect">
          <a:avLst/>
        </a:prstGeom>
        <a:solidFill>
          <a:schemeClr val="accent3">
            <a:hueOff val="-8305084"/>
            <a:satOff val="-5457"/>
            <a:lumOff val="-106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Jak kreatywnie uczyć dzieci JOGI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3355718"/>
        <a:ext cx="5760720" cy="295200"/>
      </dsp:txXfrm>
    </dsp:sp>
    <dsp:sp modelId="{A1A2BFA7-FA27-4294-931C-E1B2097EC224}">
      <dsp:nvSpPr>
        <dsp:cNvPr id="0" name=""/>
        <dsp:cNvSpPr/>
      </dsp:nvSpPr>
      <dsp:spPr>
        <a:xfrm>
          <a:off x="0" y="3956918"/>
          <a:ext cx="822959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8E55B-25B4-4A3E-BF96-57222E3BC4F5}">
      <dsp:nvSpPr>
        <dsp:cNvPr id="0" name=""/>
        <dsp:cNvSpPr/>
      </dsp:nvSpPr>
      <dsp:spPr>
        <a:xfrm>
          <a:off x="411479" y="3809318"/>
          <a:ext cx="5760720" cy="29520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Prawo jazdy kat. C, </a:t>
          </a:r>
          <a:r>
            <a:rPr lang="pl-PL" sz="1400" kern="1200" dirty="0" err="1" smtClean="0">
              <a:solidFill>
                <a:schemeClr val="tx1"/>
              </a:solidFill>
            </a:rPr>
            <a:t>C+E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411479" y="3809318"/>
        <a:ext cx="5760720" cy="295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D4D0D-FD49-4B50-9621-B1CDABCA09A8}">
      <dsp:nvSpPr>
        <dsp:cNvPr id="0" name=""/>
        <dsp:cNvSpPr/>
      </dsp:nvSpPr>
      <dsp:spPr>
        <a:xfrm rot="5400000">
          <a:off x="-246703" y="249120"/>
          <a:ext cx="1644687" cy="115128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7 osób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246703" y="249120"/>
        <a:ext cx="1644687" cy="1151281"/>
      </dsp:txXfrm>
    </dsp:sp>
    <dsp:sp modelId="{AE68A571-2DCF-409B-A96B-D004D287B724}">
      <dsp:nvSpPr>
        <dsp:cNvPr id="0" name=""/>
        <dsp:cNvSpPr/>
      </dsp:nvSpPr>
      <dsp:spPr>
        <a:xfrm rot="5400000">
          <a:off x="4155917" y="-3002219"/>
          <a:ext cx="1069046" cy="7078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Sprzedawca- fakturzysta z obsługą kasy fiskalnej z modułem ECDL/ECCC</a:t>
          </a:r>
          <a:endParaRPr lang="pl-PL" sz="2000" b="1" kern="1200" dirty="0"/>
        </a:p>
      </dsp:txBody>
      <dsp:txXfrm rot="5400000">
        <a:off x="4155917" y="-3002219"/>
        <a:ext cx="1069046" cy="7078318"/>
      </dsp:txXfrm>
    </dsp:sp>
    <dsp:sp modelId="{667626AB-690C-4D8B-943F-8C88383F0CBB}">
      <dsp:nvSpPr>
        <dsp:cNvPr id="0" name=""/>
        <dsp:cNvSpPr/>
      </dsp:nvSpPr>
      <dsp:spPr>
        <a:xfrm rot="5400000">
          <a:off x="-246703" y="1700251"/>
          <a:ext cx="1644687" cy="115128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7 osób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246703" y="1700251"/>
        <a:ext cx="1644687" cy="1151281"/>
      </dsp:txXfrm>
    </dsp:sp>
    <dsp:sp modelId="{926430C0-43FE-46F6-8640-E793546CACB7}">
      <dsp:nvSpPr>
        <dsp:cNvPr id="0" name=""/>
        <dsp:cNvSpPr/>
      </dsp:nvSpPr>
      <dsp:spPr>
        <a:xfrm rot="5400000">
          <a:off x="4155917" y="-1551087"/>
          <a:ext cx="1069046" cy="7078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Pracownik obsługi płacowej z modułem ECDL/ECCC</a:t>
          </a:r>
          <a:endParaRPr lang="pl-PL" sz="2000" b="1" kern="1200" dirty="0"/>
        </a:p>
      </dsp:txBody>
      <dsp:txXfrm rot="5400000">
        <a:off x="4155917" y="-1551087"/>
        <a:ext cx="1069046" cy="7078318"/>
      </dsp:txXfrm>
    </dsp:sp>
    <dsp:sp modelId="{6E9D03D9-2A63-4B55-B6C0-7F3AD7DFD704}">
      <dsp:nvSpPr>
        <dsp:cNvPr id="0" name=""/>
        <dsp:cNvSpPr/>
      </dsp:nvSpPr>
      <dsp:spPr>
        <a:xfrm rot="5400000">
          <a:off x="-246703" y="3151382"/>
          <a:ext cx="1644687" cy="115128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7 osób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-246703" y="3151382"/>
        <a:ext cx="1644687" cy="1151281"/>
      </dsp:txXfrm>
    </dsp:sp>
    <dsp:sp modelId="{D61EC76B-F64B-472F-BDE7-64C60FF7521C}">
      <dsp:nvSpPr>
        <dsp:cNvPr id="0" name=""/>
        <dsp:cNvSpPr/>
      </dsp:nvSpPr>
      <dsp:spPr>
        <a:xfrm rot="5400000">
          <a:off x="4155917" y="-99956"/>
          <a:ext cx="1069046" cy="7078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Magazynier z obsługą wózka widłowego</a:t>
          </a:r>
          <a:endParaRPr lang="pl-PL" sz="2000" b="1" kern="1200" dirty="0"/>
        </a:p>
      </dsp:txBody>
      <dsp:txXfrm rot="5400000">
        <a:off x="4155917" y="-99956"/>
        <a:ext cx="1069046" cy="70783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A7646-96D9-427F-9737-58A039EE7A2D}">
      <dsp:nvSpPr>
        <dsp:cNvPr id="0" name=""/>
        <dsp:cNvSpPr/>
      </dsp:nvSpPr>
      <dsp:spPr>
        <a:xfrm>
          <a:off x="0" y="52977"/>
          <a:ext cx="4283481" cy="4283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59543-5665-4A57-B61B-679E2E934B4E}">
      <dsp:nvSpPr>
        <dsp:cNvPr id="0" name=""/>
        <dsp:cNvSpPr/>
      </dsp:nvSpPr>
      <dsp:spPr>
        <a:xfrm>
          <a:off x="2141740" y="105955"/>
          <a:ext cx="4997395" cy="4283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Przygotowanie pedagogiczne do nauczania języka obcego</a:t>
          </a:r>
          <a:endParaRPr lang="pl-PL" sz="1800" b="1" kern="1200" dirty="0"/>
        </a:p>
      </dsp:txBody>
      <dsp:txXfrm>
        <a:off x="2141740" y="105955"/>
        <a:ext cx="4997395" cy="910239"/>
      </dsp:txXfrm>
    </dsp:sp>
    <dsp:sp modelId="{93B3A768-C72A-457F-B627-17CA9145221A}">
      <dsp:nvSpPr>
        <dsp:cNvPr id="0" name=""/>
        <dsp:cNvSpPr/>
      </dsp:nvSpPr>
      <dsp:spPr>
        <a:xfrm>
          <a:off x="562206" y="963217"/>
          <a:ext cx="3159067" cy="31590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3163842"/>
                <a:satOff val="-2079"/>
                <a:lumOff val="-4052"/>
                <a:alphaOff val="0"/>
                <a:shade val="45000"/>
                <a:satMod val="155000"/>
              </a:schemeClr>
            </a:gs>
            <a:gs pos="60000">
              <a:schemeClr val="accent3">
                <a:hueOff val="-3163842"/>
                <a:satOff val="-2079"/>
                <a:lumOff val="-4052"/>
                <a:alphaOff val="0"/>
                <a:shade val="95000"/>
                <a:satMod val="150000"/>
              </a:schemeClr>
            </a:gs>
            <a:gs pos="100000">
              <a:schemeClr val="accent3">
                <a:hueOff val="-3163842"/>
                <a:satOff val="-2079"/>
                <a:lumOff val="-405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F44B0A-3147-4F66-A6A2-D3BCA4F324F9}">
      <dsp:nvSpPr>
        <dsp:cNvPr id="0" name=""/>
        <dsp:cNvSpPr/>
      </dsp:nvSpPr>
      <dsp:spPr>
        <a:xfrm>
          <a:off x="2141740" y="963217"/>
          <a:ext cx="4997395" cy="31590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Administracja rządowa i samorządowa z elementami logistyki, transportu i spedycji</a:t>
          </a:r>
          <a:endParaRPr lang="pl-PL" sz="1800" b="1" kern="1200" dirty="0"/>
        </a:p>
      </dsp:txBody>
      <dsp:txXfrm>
        <a:off x="2141740" y="963217"/>
        <a:ext cx="4997395" cy="910239"/>
      </dsp:txXfrm>
    </dsp:sp>
    <dsp:sp modelId="{08AECF4F-B2F5-4F34-A12B-2B6A80054115}">
      <dsp:nvSpPr>
        <dsp:cNvPr id="0" name=""/>
        <dsp:cNvSpPr/>
      </dsp:nvSpPr>
      <dsp:spPr>
        <a:xfrm>
          <a:off x="1124413" y="1873457"/>
          <a:ext cx="2034653" cy="20346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6327683"/>
                <a:satOff val="-4157"/>
                <a:lumOff val="-8105"/>
                <a:alphaOff val="0"/>
                <a:shade val="45000"/>
                <a:satMod val="155000"/>
              </a:schemeClr>
            </a:gs>
            <a:gs pos="60000">
              <a:schemeClr val="accent3">
                <a:hueOff val="-6327683"/>
                <a:satOff val="-4157"/>
                <a:lumOff val="-8105"/>
                <a:alphaOff val="0"/>
                <a:shade val="95000"/>
                <a:satMod val="150000"/>
              </a:schemeClr>
            </a:gs>
            <a:gs pos="100000">
              <a:schemeClr val="accent3">
                <a:hueOff val="-6327683"/>
                <a:satOff val="-4157"/>
                <a:lumOff val="-81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88A4B-D5D4-4131-B1D5-0A7C533BBAE0}">
      <dsp:nvSpPr>
        <dsp:cNvPr id="0" name=""/>
        <dsp:cNvSpPr/>
      </dsp:nvSpPr>
      <dsp:spPr>
        <a:xfrm>
          <a:off x="2141740" y="1873457"/>
          <a:ext cx="4997395" cy="2034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Edukacja, rewalidacja i wspomaganie osób z autyzmem i zespołem </a:t>
          </a:r>
          <a:r>
            <a:rPr lang="pl-PL" sz="1800" b="1" kern="1200" dirty="0" err="1" smtClean="0"/>
            <a:t>Aspergera</a:t>
          </a:r>
          <a:r>
            <a:rPr lang="pl-PL" sz="1800" b="1" kern="1200" dirty="0" smtClean="0"/>
            <a:t> </a:t>
          </a:r>
          <a:endParaRPr lang="pl-PL" sz="1800" b="1" kern="1200" dirty="0"/>
        </a:p>
      </dsp:txBody>
      <dsp:txXfrm>
        <a:off x="2141740" y="1873457"/>
        <a:ext cx="4997395" cy="910239"/>
      </dsp:txXfrm>
    </dsp:sp>
    <dsp:sp modelId="{E4344C90-F480-48AB-BA76-34ADF9DC0BEF}">
      <dsp:nvSpPr>
        <dsp:cNvPr id="0" name=""/>
        <dsp:cNvSpPr/>
      </dsp:nvSpPr>
      <dsp:spPr>
        <a:xfrm>
          <a:off x="1686620" y="2783697"/>
          <a:ext cx="910239" cy="9102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45000"/>
                <a:satMod val="155000"/>
              </a:schemeClr>
            </a:gs>
            <a:gs pos="60000">
              <a:schemeClr val="accent3">
                <a:hueOff val="-9491525"/>
                <a:satOff val="-6236"/>
                <a:lumOff val="-12157"/>
                <a:alphaOff val="0"/>
                <a:shade val="95000"/>
                <a:satMod val="15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88F726-08A5-4C80-9833-8358F65EE635}">
      <dsp:nvSpPr>
        <dsp:cNvPr id="0" name=""/>
        <dsp:cNvSpPr/>
      </dsp:nvSpPr>
      <dsp:spPr>
        <a:xfrm>
          <a:off x="2141740" y="2783697"/>
          <a:ext cx="4997395" cy="91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Przygotowanie pedagogiczne</a:t>
          </a:r>
          <a:endParaRPr lang="pl-PL" sz="1800" b="1" kern="1200" dirty="0"/>
        </a:p>
      </dsp:txBody>
      <dsp:txXfrm>
        <a:off x="2141740" y="2783697"/>
        <a:ext cx="4997395" cy="9102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C29EB1-69AB-4032-837D-6A77453BE32B}">
      <dsp:nvSpPr>
        <dsp:cNvPr id="0" name=""/>
        <dsp:cNvSpPr/>
      </dsp:nvSpPr>
      <dsp:spPr>
        <a:xfrm>
          <a:off x="0" y="8321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77BB4-7AD2-4C38-A3F2-69390298E2B3}">
      <dsp:nvSpPr>
        <dsp:cNvPr id="0" name=""/>
        <dsp:cNvSpPr/>
      </dsp:nvSpPr>
      <dsp:spPr>
        <a:xfrm>
          <a:off x="351606" y="36005"/>
          <a:ext cx="7869831" cy="1017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Z pozyskanych środków zawarto łącznie 29 umów z pracodawcami</a:t>
          </a:r>
          <a:br>
            <a:rPr lang="pl-PL" sz="1600" b="1" kern="1200" dirty="0" smtClean="0">
              <a:solidFill>
                <a:schemeClr val="tx1"/>
              </a:solidFill>
            </a:rPr>
          </a:br>
          <a:r>
            <a:rPr lang="pl-PL" sz="1600" b="1" kern="1200" dirty="0" smtClean="0">
              <a:solidFill>
                <a:schemeClr val="tx1"/>
              </a:solidFill>
            </a:rPr>
            <a:t>na 114 osób. Wnioskowane środki przeznaczane były głównie na typowo branżowe szkolenia zawodowe o niżej podanej tematyce: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51606" y="36005"/>
        <a:ext cx="7869831" cy="1017580"/>
      </dsp:txXfrm>
    </dsp:sp>
    <dsp:sp modelId="{0C661B71-4094-449E-8280-72159146CE4D}">
      <dsp:nvSpPr>
        <dsp:cNvPr id="0" name=""/>
        <dsp:cNvSpPr/>
      </dsp:nvSpPr>
      <dsp:spPr>
        <a:xfrm>
          <a:off x="0" y="15125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836761"/>
              <a:satOff val="6849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BA89D-BEA5-431B-8B74-A6520F683F5C}">
      <dsp:nvSpPr>
        <dsp:cNvPr id="0" name=""/>
        <dsp:cNvSpPr/>
      </dsp:nvSpPr>
      <dsp:spPr>
        <a:xfrm>
          <a:off x="411479" y="1291186"/>
          <a:ext cx="5760720" cy="442800"/>
        </a:xfrm>
        <a:prstGeom prst="roundRect">
          <a:avLst/>
        </a:prstGeom>
        <a:solidFill>
          <a:schemeClr val="accent5">
            <a:hueOff val="-836761"/>
            <a:satOff val="6849"/>
            <a:lumOff val="-111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Prawo jazdy kat. </a:t>
          </a:r>
          <a:r>
            <a:rPr lang="pl-PL" sz="1600" kern="1200" dirty="0" err="1" smtClean="0">
              <a:solidFill>
                <a:schemeClr val="tx1"/>
              </a:solidFill>
            </a:rPr>
            <a:t>C,CE</a:t>
          </a:r>
          <a:r>
            <a:rPr lang="pl-PL" sz="1600" kern="1200" dirty="0" smtClean="0">
              <a:solidFill>
                <a:schemeClr val="tx1"/>
              </a:solidFill>
            </a:rPr>
            <a:t> i kwalifikacja wstępna przyspieszona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1291186"/>
        <a:ext cx="5760720" cy="442800"/>
      </dsp:txXfrm>
    </dsp:sp>
    <dsp:sp modelId="{213D050E-D7F3-4D19-9BF2-746D0DF25E10}">
      <dsp:nvSpPr>
        <dsp:cNvPr id="0" name=""/>
        <dsp:cNvSpPr/>
      </dsp:nvSpPr>
      <dsp:spPr>
        <a:xfrm>
          <a:off x="0" y="21929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A78F0-4AB0-43CC-9228-BF51196B4091}">
      <dsp:nvSpPr>
        <dsp:cNvPr id="0" name=""/>
        <dsp:cNvSpPr/>
      </dsp:nvSpPr>
      <dsp:spPr>
        <a:xfrm>
          <a:off x="411479" y="1971586"/>
          <a:ext cx="5760720" cy="442800"/>
        </a:xfrm>
        <a:prstGeom prst="round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i egzaminy spawalnicze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1971586"/>
        <a:ext cx="5760720" cy="442800"/>
      </dsp:txXfrm>
    </dsp:sp>
    <dsp:sp modelId="{77759623-E108-4ECE-A6EB-FF47E3256CFD}">
      <dsp:nvSpPr>
        <dsp:cNvPr id="0" name=""/>
        <dsp:cNvSpPr/>
      </dsp:nvSpPr>
      <dsp:spPr>
        <a:xfrm>
          <a:off x="0" y="28733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EBF6B-76B3-4BE6-944E-2522D11AAE7F}">
      <dsp:nvSpPr>
        <dsp:cNvPr id="0" name=""/>
        <dsp:cNvSpPr/>
      </dsp:nvSpPr>
      <dsp:spPr>
        <a:xfrm>
          <a:off x="411479" y="2651986"/>
          <a:ext cx="5760720" cy="442800"/>
        </a:xfrm>
        <a:prstGeom prst="round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w zakresie cyfrowego wizerunku firmy, wsparcie kompetencji cyfrowych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2651986"/>
        <a:ext cx="5760720" cy="442800"/>
      </dsp:txXfrm>
    </dsp:sp>
    <dsp:sp modelId="{00B76D07-E4BA-4509-86BA-538D8AAD379B}">
      <dsp:nvSpPr>
        <dsp:cNvPr id="0" name=""/>
        <dsp:cNvSpPr/>
      </dsp:nvSpPr>
      <dsp:spPr>
        <a:xfrm>
          <a:off x="0" y="35537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D84B7-409C-40F1-A095-EE88BF219FDE}">
      <dsp:nvSpPr>
        <dsp:cNvPr id="0" name=""/>
        <dsp:cNvSpPr/>
      </dsp:nvSpPr>
      <dsp:spPr>
        <a:xfrm>
          <a:off x="411479" y="3332386"/>
          <a:ext cx="5760720" cy="442800"/>
        </a:xfrm>
        <a:prstGeom prst="round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kadrowo – płacowe, podatkowo – księgowo – rachunkowe (aktualizujące przepisy)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3332386"/>
        <a:ext cx="5760720" cy="442800"/>
      </dsp:txXfrm>
    </dsp:sp>
    <dsp:sp modelId="{48CFD232-F878-4DB8-B36E-1E6B5BF7414F}">
      <dsp:nvSpPr>
        <dsp:cNvPr id="0" name=""/>
        <dsp:cNvSpPr/>
      </dsp:nvSpPr>
      <dsp:spPr>
        <a:xfrm>
          <a:off x="0" y="42341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4183805"/>
              <a:satOff val="34244"/>
              <a:lumOff val="-5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79D73-0EB9-45C2-BBD6-859CAD618739}">
      <dsp:nvSpPr>
        <dsp:cNvPr id="0" name=""/>
        <dsp:cNvSpPr/>
      </dsp:nvSpPr>
      <dsp:spPr>
        <a:xfrm>
          <a:off x="411479" y="4012786"/>
          <a:ext cx="5760720" cy="442800"/>
        </a:xfrm>
        <a:prstGeom prst="roundRect">
          <a:avLst/>
        </a:prstGeom>
        <a:solidFill>
          <a:schemeClr val="accent5">
            <a:hueOff val="-4183805"/>
            <a:satOff val="34244"/>
            <a:lumOff val="-555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kosmetyczne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4012786"/>
        <a:ext cx="5760720" cy="442800"/>
      </dsp:txXfrm>
    </dsp:sp>
    <dsp:sp modelId="{2DB90219-28BC-43B8-8873-38C86576BF09}">
      <dsp:nvSpPr>
        <dsp:cNvPr id="0" name=""/>
        <dsp:cNvSpPr/>
      </dsp:nvSpPr>
      <dsp:spPr>
        <a:xfrm>
          <a:off x="0" y="4914586"/>
          <a:ext cx="82295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FBAA-13C6-49F1-87E2-51D104D1AC34}">
      <dsp:nvSpPr>
        <dsp:cNvPr id="0" name=""/>
        <dsp:cNvSpPr/>
      </dsp:nvSpPr>
      <dsp:spPr>
        <a:xfrm>
          <a:off x="411479" y="4693186"/>
          <a:ext cx="5760720" cy="44280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Uprawnienia operatorów wózków jezdniowych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4693186"/>
        <a:ext cx="5760720" cy="442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B52A6-32BD-44C8-B723-16D46E48E53D}">
      <dsp:nvSpPr>
        <dsp:cNvPr id="0" name=""/>
        <dsp:cNvSpPr/>
      </dsp:nvSpPr>
      <dsp:spPr>
        <a:xfrm>
          <a:off x="0" y="35277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D1CD0-C33C-4C23-8CBF-6114BD6D514B}">
      <dsp:nvSpPr>
        <dsp:cNvPr id="0" name=""/>
        <dsp:cNvSpPr/>
      </dsp:nvSpPr>
      <dsp:spPr>
        <a:xfrm>
          <a:off x="411479" y="160891"/>
          <a:ext cx="57607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Szkolenia elektroenergetyczne (SEP) z uprawnieniami na E grupy I </a:t>
          </a:r>
          <a:r>
            <a:rPr lang="pl-PL" sz="1600" kern="1200" dirty="0" err="1" smtClean="0">
              <a:solidFill>
                <a:schemeClr val="tx1"/>
              </a:solidFill>
            </a:rPr>
            <a:t>i</a:t>
          </a:r>
          <a:r>
            <a:rPr lang="pl-PL" sz="1600" kern="1200" dirty="0" smtClean="0">
              <a:solidFill>
                <a:schemeClr val="tx1"/>
              </a:solidFill>
            </a:rPr>
            <a:t> III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160891"/>
        <a:ext cx="5760720" cy="383760"/>
      </dsp:txXfrm>
    </dsp:sp>
    <dsp:sp modelId="{94B090D9-A098-4FC0-9440-67253C04D873}">
      <dsp:nvSpPr>
        <dsp:cNvPr id="0" name=""/>
        <dsp:cNvSpPr/>
      </dsp:nvSpPr>
      <dsp:spPr>
        <a:xfrm>
          <a:off x="0" y="94245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1355932"/>
              <a:satOff val="-891"/>
              <a:lumOff val="-1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63DD5-D2A1-4F5F-9DCE-56BA2CF49360}">
      <dsp:nvSpPr>
        <dsp:cNvPr id="0" name=""/>
        <dsp:cNvSpPr/>
      </dsp:nvSpPr>
      <dsp:spPr>
        <a:xfrm>
          <a:off x="411479" y="750571"/>
          <a:ext cx="5760720" cy="383760"/>
        </a:xfrm>
        <a:prstGeom prst="roundRect">
          <a:avLst/>
        </a:prstGeom>
        <a:solidFill>
          <a:schemeClr val="accent3">
            <a:hueOff val="-1355932"/>
            <a:satOff val="-891"/>
            <a:lumOff val="-173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aktualizujące przepisy w zakresie Ośrodków Pomocy Społecznej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750571"/>
        <a:ext cx="5760720" cy="383760"/>
      </dsp:txXfrm>
    </dsp:sp>
    <dsp:sp modelId="{35C0726F-31FC-49BB-B619-4103B67EEAE4}">
      <dsp:nvSpPr>
        <dsp:cNvPr id="0" name=""/>
        <dsp:cNvSpPr/>
      </dsp:nvSpPr>
      <dsp:spPr>
        <a:xfrm>
          <a:off x="0" y="153213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2711864"/>
              <a:satOff val="-1782"/>
              <a:lumOff val="-3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22444-6A9D-4265-AA9B-0565D61DCCAB}">
      <dsp:nvSpPr>
        <dsp:cNvPr id="0" name=""/>
        <dsp:cNvSpPr/>
      </dsp:nvSpPr>
      <dsp:spPr>
        <a:xfrm>
          <a:off x="411479" y="1340251"/>
          <a:ext cx="5760720" cy="383760"/>
        </a:xfrm>
        <a:prstGeom prst="roundRect">
          <a:avLst/>
        </a:prstGeom>
        <a:solidFill>
          <a:schemeClr val="accent3">
            <a:hueOff val="-2711864"/>
            <a:satOff val="-1782"/>
            <a:lumOff val="-347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branżowe dla nauczycieli przedszkoli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1340251"/>
        <a:ext cx="5760720" cy="383760"/>
      </dsp:txXfrm>
    </dsp:sp>
    <dsp:sp modelId="{97067C09-EECC-4779-A081-C4DD3842E2A2}">
      <dsp:nvSpPr>
        <dsp:cNvPr id="0" name=""/>
        <dsp:cNvSpPr/>
      </dsp:nvSpPr>
      <dsp:spPr>
        <a:xfrm>
          <a:off x="0" y="212181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4067796"/>
              <a:satOff val="-2673"/>
              <a:lumOff val="-52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1A8B7-2515-441A-9577-9FAD86EEA014}">
      <dsp:nvSpPr>
        <dsp:cNvPr id="0" name=""/>
        <dsp:cNvSpPr/>
      </dsp:nvSpPr>
      <dsp:spPr>
        <a:xfrm>
          <a:off x="411479" y="1929931"/>
          <a:ext cx="5760720" cy="383760"/>
        </a:xfrm>
        <a:prstGeom prst="roundRect">
          <a:avLst/>
        </a:prstGeom>
        <a:solidFill>
          <a:schemeClr val="accent3">
            <a:hueOff val="-4067796"/>
            <a:satOff val="-2673"/>
            <a:lumOff val="-521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Praca z osobami z zaburzeniami psychicznymi (dla pracowników WTZ)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1929931"/>
        <a:ext cx="5760720" cy="383760"/>
      </dsp:txXfrm>
    </dsp:sp>
    <dsp:sp modelId="{73F4313B-AACD-41A9-9955-8CBBFB8F747C}">
      <dsp:nvSpPr>
        <dsp:cNvPr id="0" name=""/>
        <dsp:cNvSpPr/>
      </dsp:nvSpPr>
      <dsp:spPr>
        <a:xfrm>
          <a:off x="0" y="271149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5423729"/>
              <a:satOff val="-3563"/>
              <a:lumOff val="-6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17E2C-981E-41DE-912F-E79A4F06FB14}">
      <dsp:nvSpPr>
        <dsp:cNvPr id="0" name=""/>
        <dsp:cNvSpPr/>
      </dsp:nvSpPr>
      <dsp:spPr>
        <a:xfrm>
          <a:off x="411479" y="2519611"/>
          <a:ext cx="5760720" cy="383760"/>
        </a:xfrm>
        <a:prstGeom prst="roundRect">
          <a:avLst/>
        </a:prstGeom>
        <a:solidFill>
          <a:schemeClr val="accent3">
            <a:hueOff val="-5423729"/>
            <a:satOff val="-3563"/>
            <a:lumOff val="-69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Badania wizualne VT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2519611"/>
        <a:ext cx="5760720" cy="383760"/>
      </dsp:txXfrm>
    </dsp:sp>
    <dsp:sp modelId="{2D1C84FE-19C0-4DF7-9AD1-F2B31D533EA5}">
      <dsp:nvSpPr>
        <dsp:cNvPr id="0" name=""/>
        <dsp:cNvSpPr/>
      </dsp:nvSpPr>
      <dsp:spPr>
        <a:xfrm>
          <a:off x="0" y="330117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6779661"/>
              <a:satOff val="-4454"/>
              <a:lumOff val="-8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A5DF6-A05F-4D6D-A223-00900C2731E1}">
      <dsp:nvSpPr>
        <dsp:cNvPr id="0" name=""/>
        <dsp:cNvSpPr/>
      </dsp:nvSpPr>
      <dsp:spPr>
        <a:xfrm>
          <a:off x="411479" y="3109291"/>
          <a:ext cx="5760720" cy="383760"/>
        </a:xfrm>
        <a:prstGeom prst="roundRect">
          <a:avLst/>
        </a:prstGeom>
        <a:solidFill>
          <a:schemeClr val="accent3">
            <a:hueOff val="-6779661"/>
            <a:satOff val="-4454"/>
            <a:lumOff val="-868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 pedagogiczny dla instruktorów praktycznej nauki zawodu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3109291"/>
        <a:ext cx="5760720" cy="383760"/>
      </dsp:txXfrm>
    </dsp:sp>
    <dsp:sp modelId="{58E29DBA-D9C4-481C-87FC-F5AF36AE509E}">
      <dsp:nvSpPr>
        <dsp:cNvPr id="0" name=""/>
        <dsp:cNvSpPr/>
      </dsp:nvSpPr>
      <dsp:spPr>
        <a:xfrm>
          <a:off x="0" y="389085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8135593"/>
              <a:satOff val="-5345"/>
              <a:lumOff val="-10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BBD38-F2FF-4A08-9108-565D9206468B}">
      <dsp:nvSpPr>
        <dsp:cNvPr id="0" name=""/>
        <dsp:cNvSpPr/>
      </dsp:nvSpPr>
      <dsp:spPr>
        <a:xfrm>
          <a:off x="411479" y="3698971"/>
          <a:ext cx="5760720" cy="383760"/>
        </a:xfrm>
        <a:prstGeom prst="roundRect">
          <a:avLst/>
        </a:prstGeom>
        <a:solidFill>
          <a:schemeClr val="accent3">
            <a:hueOff val="-8135593"/>
            <a:satOff val="-5345"/>
            <a:lumOff val="-1042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Kursy specjalistyczne dla fizjoterapeutów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3698971"/>
        <a:ext cx="5760720" cy="383760"/>
      </dsp:txXfrm>
    </dsp:sp>
    <dsp:sp modelId="{D382F663-EBA5-4F12-96D7-915A720E78FD}">
      <dsp:nvSpPr>
        <dsp:cNvPr id="0" name=""/>
        <dsp:cNvSpPr/>
      </dsp:nvSpPr>
      <dsp:spPr>
        <a:xfrm>
          <a:off x="0" y="4480531"/>
          <a:ext cx="82295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68E57-7053-4D53-BE70-D13257CECB19}">
      <dsp:nvSpPr>
        <dsp:cNvPr id="0" name=""/>
        <dsp:cNvSpPr/>
      </dsp:nvSpPr>
      <dsp:spPr>
        <a:xfrm>
          <a:off x="411479" y="4288651"/>
          <a:ext cx="5760720" cy="38376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Kuchnia włoska i nowoczesny </a:t>
          </a:r>
          <a:r>
            <a:rPr lang="pl-PL" sz="1600" kern="1200" dirty="0" err="1" smtClean="0">
              <a:solidFill>
                <a:schemeClr val="tx1"/>
              </a:solidFill>
            </a:rPr>
            <a:t>food</a:t>
          </a:r>
          <a:r>
            <a:rPr lang="pl-PL" sz="1600" kern="1200" dirty="0" smtClean="0">
              <a:solidFill>
                <a:schemeClr val="tx1"/>
              </a:solidFill>
            </a:rPr>
            <a:t> design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11479" y="4288651"/>
        <a:ext cx="5760720" cy="3837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51E5BE-D2A6-44EA-A5F8-C624E9BBE028}">
      <dsp:nvSpPr>
        <dsp:cNvPr id="0" name=""/>
        <dsp:cNvSpPr/>
      </dsp:nvSpPr>
      <dsp:spPr>
        <a:xfrm>
          <a:off x="0" y="2526"/>
          <a:ext cx="8221569" cy="744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Uczestnikami projektu były osoby zarejestrowane w PUP w Chodzieży, pozostające w trudnej sytuacji na rynku pracy tj.:</a:t>
          </a:r>
          <a:endParaRPr lang="pl-PL" sz="1800" b="1" kern="1200" dirty="0">
            <a:solidFill>
              <a:schemeClr val="tx1"/>
            </a:solidFill>
          </a:endParaRPr>
        </a:p>
      </dsp:txBody>
      <dsp:txXfrm>
        <a:off x="0" y="2526"/>
        <a:ext cx="8221569" cy="744106"/>
      </dsp:txXfrm>
    </dsp:sp>
    <dsp:sp modelId="{155A5600-3450-4126-920E-228534923022}">
      <dsp:nvSpPr>
        <dsp:cNvPr id="0" name=""/>
        <dsp:cNvSpPr/>
      </dsp:nvSpPr>
      <dsp:spPr>
        <a:xfrm rot="5400000">
          <a:off x="5340975" y="-1536003"/>
          <a:ext cx="510304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61</a:t>
          </a:r>
          <a:r>
            <a:rPr lang="pl-PL" sz="2000" b="0" kern="1200" dirty="0" smtClean="0"/>
            <a:t> (38 K, 23 M)</a:t>
          </a:r>
          <a:endParaRPr lang="pl-PL" sz="2000" b="0" kern="1200" dirty="0"/>
        </a:p>
      </dsp:txBody>
      <dsp:txXfrm rot="5400000">
        <a:off x="5340975" y="-1536003"/>
        <a:ext cx="510304" cy="5266944"/>
      </dsp:txXfrm>
    </dsp:sp>
    <dsp:sp modelId="{9D07DA20-C865-4941-8C5D-D8980D3DD64E}">
      <dsp:nvSpPr>
        <dsp:cNvPr id="0" name=""/>
        <dsp:cNvSpPr/>
      </dsp:nvSpPr>
      <dsp:spPr>
        <a:xfrm>
          <a:off x="0" y="778527"/>
          <a:ext cx="2962656" cy="637880"/>
        </a:xfrm>
        <a:prstGeom prst="roundRect">
          <a:avLst/>
        </a:prstGeom>
        <a:solidFill>
          <a:schemeClr val="accent3">
            <a:hueOff val="-1581921"/>
            <a:satOff val="-1039"/>
            <a:lumOff val="-202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Osoby długotrwale bezrobotne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778527"/>
        <a:ext cx="2962656" cy="637880"/>
      </dsp:txXfrm>
    </dsp:sp>
    <dsp:sp modelId="{3A651A71-836F-40A8-9E36-B529740DB7EE}">
      <dsp:nvSpPr>
        <dsp:cNvPr id="0" name=""/>
        <dsp:cNvSpPr/>
      </dsp:nvSpPr>
      <dsp:spPr>
        <a:xfrm rot="5400000">
          <a:off x="5340975" y="-866229"/>
          <a:ext cx="510304" cy="5266944"/>
        </a:xfrm>
        <a:prstGeom prst="round2SameRect">
          <a:avLst/>
        </a:prstGeom>
        <a:solidFill>
          <a:schemeClr val="accent3">
            <a:tint val="40000"/>
            <a:alpha val="90000"/>
            <a:hueOff val="-1921631"/>
            <a:satOff val="-1256"/>
            <a:lumOff val="-558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1921631"/>
              <a:satOff val="-1256"/>
              <a:lumOff val="-5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195</a:t>
          </a:r>
          <a:endParaRPr lang="pl-PL" sz="2000" b="1" kern="1200" dirty="0"/>
        </a:p>
      </dsp:txBody>
      <dsp:txXfrm rot="5400000">
        <a:off x="5340975" y="-866229"/>
        <a:ext cx="510304" cy="5266944"/>
      </dsp:txXfrm>
    </dsp:sp>
    <dsp:sp modelId="{7AD3F4DF-4372-4535-8A15-10DDCBAD3617}">
      <dsp:nvSpPr>
        <dsp:cNvPr id="0" name=""/>
        <dsp:cNvSpPr/>
      </dsp:nvSpPr>
      <dsp:spPr>
        <a:xfrm>
          <a:off x="0" y="1448302"/>
          <a:ext cx="2962656" cy="63788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Kobiety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1448302"/>
        <a:ext cx="2962656" cy="637880"/>
      </dsp:txXfrm>
    </dsp:sp>
    <dsp:sp modelId="{D20E3E3F-A45A-4340-93D6-4CE1540F4D52}">
      <dsp:nvSpPr>
        <dsp:cNvPr id="0" name=""/>
        <dsp:cNvSpPr/>
      </dsp:nvSpPr>
      <dsp:spPr>
        <a:xfrm rot="5400000">
          <a:off x="5340975" y="-196454"/>
          <a:ext cx="510304" cy="5266944"/>
        </a:xfrm>
        <a:prstGeom prst="round2SameRect">
          <a:avLst/>
        </a:prstGeom>
        <a:solidFill>
          <a:schemeClr val="accent3">
            <a:tint val="40000"/>
            <a:alpha val="90000"/>
            <a:hueOff val="-3843262"/>
            <a:satOff val="-2512"/>
            <a:lumOff val="-1116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3843262"/>
              <a:satOff val="-2512"/>
              <a:lumOff val="-11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16</a:t>
          </a:r>
          <a:r>
            <a:rPr lang="pl-PL" sz="2000" kern="1200" dirty="0" smtClean="0"/>
            <a:t> (8 K, 8 M)</a:t>
          </a:r>
          <a:endParaRPr lang="pl-PL" sz="2000" kern="1200" dirty="0"/>
        </a:p>
      </dsp:txBody>
      <dsp:txXfrm rot="5400000">
        <a:off x="5340975" y="-196454"/>
        <a:ext cx="510304" cy="5266944"/>
      </dsp:txXfrm>
    </dsp:sp>
    <dsp:sp modelId="{C35FBAF9-5017-463E-AA73-C18831CD2F98}">
      <dsp:nvSpPr>
        <dsp:cNvPr id="0" name=""/>
        <dsp:cNvSpPr/>
      </dsp:nvSpPr>
      <dsp:spPr>
        <a:xfrm>
          <a:off x="0" y="2118077"/>
          <a:ext cx="2962656" cy="637880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Osoby niepełnosprawne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2118077"/>
        <a:ext cx="2962656" cy="637880"/>
      </dsp:txXfrm>
    </dsp:sp>
    <dsp:sp modelId="{4353C92A-FEEE-4FBF-97C9-B563AD3B3015}">
      <dsp:nvSpPr>
        <dsp:cNvPr id="0" name=""/>
        <dsp:cNvSpPr/>
      </dsp:nvSpPr>
      <dsp:spPr>
        <a:xfrm rot="5400000">
          <a:off x="5340975" y="473320"/>
          <a:ext cx="510304" cy="5266944"/>
        </a:xfrm>
        <a:prstGeom prst="round2SameRect">
          <a:avLst/>
        </a:prstGeom>
        <a:solidFill>
          <a:schemeClr val="accent3">
            <a:tint val="40000"/>
            <a:alpha val="90000"/>
            <a:hueOff val="-5764894"/>
            <a:satOff val="-3767"/>
            <a:lumOff val="-1675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5764894"/>
              <a:satOff val="-3767"/>
              <a:lumOff val="-1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295</a:t>
          </a:r>
          <a:r>
            <a:rPr lang="pl-PL" sz="2000" kern="1200" dirty="0" smtClean="0"/>
            <a:t> (160 K, 135 M)</a:t>
          </a:r>
          <a:endParaRPr lang="pl-PL" sz="2000" kern="1200" dirty="0"/>
        </a:p>
      </dsp:txBody>
      <dsp:txXfrm rot="5400000">
        <a:off x="5340975" y="473320"/>
        <a:ext cx="510304" cy="5266944"/>
      </dsp:txXfrm>
    </dsp:sp>
    <dsp:sp modelId="{97882119-3F5E-4F1E-9120-0DF9A4AA38D3}">
      <dsp:nvSpPr>
        <dsp:cNvPr id="0" name=""/>
        <dsp:cNvSpPr/>
      </dsp:nvSpPr>
      <dsp:spPr>
        <a:xfrm>
          <a:off x="0" y="2787852"/>
          <a:ext cx="2962656" cy="63788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Osoby o niskich kwalifikacjach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2787852"/>
        <a:ext cx="2962656" cy="637880"/>
      </dsp:txXfrm>
    </dsp:sp>
    <dsp:sp modelId="{0D7B6EC1-0FFD-4CD2-BC37-79A66D213BA8}">
      <dsp:nvSpPr>
        <dsp:cNvPr id="0" name=""/>
        <dsp:cNvSpPr/>
      </dsp:nvSpPr>
      <dsp:spPr>
        <a:xfrm rot="5400000">
          <a:off x="5340975" y="1143095"/>
          <a:ext cx="510304" cy="5266944"/>
        </a:xfrm>
        <a:prstGeom prst="round2SameRect">
          <a:avLst/>
        </a:prstGeom>
        <a:solidFill>
          <a:schemeClr val="accent3">
            <a:tint val="40000"/>
            <a:alpha val="90000"/>
            <a:hueOff val="-7686525"/>
            <a:satOff val="-5023"/>
            <a:lumOff val="-2233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7686525"/>
              <a:satOff val="-5023"/>
              <a:lumOff val="-2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38</a:t>
          </a:r>
          <a:r>
            <a:rPr lang="pl-PL" sz="2000" kern="1200" dirty="0" smtClean="0"/>
            <a:t> (19 K, 19 M)</a:t>
          </a:r>
          <a:endParaRPr lang="pl-PL" sz="2000" kern="1200" dirty="0"/>
        </a:p>
      </dsp:txBody>
      <dsp:txXfrm rot="5400000">
        <a:off x="5340975" y="1143095"/>
        <a:ext cx="510304" cy="5266944"/>
      </dsp:txXfrm>
    </dsp:sp>
    <dsp:sp modelId="{FE8DBD07-30AF-4148-BD20-E51216F42EAF}">
      <dsp:nvSpPr>
        <dsp:cNvPr id="0" name=""/>
        <dsp:cNvSpPr/>
      </dsp:nvSpPr>
      <dsp:spPr>
        <a:xfrm>
          <a:off x="0" y="3457626"/>
          <a:ext cx="2962656" cy="637880"/>
        </a:xfrm>
        <a:prstGeom prst="roundRect">
          <a:avLst/>
        </a:prstGeom>
        <a:solidFill>
          <a:schemeClr val="accent3">
            <a:hueOff val="-7909603"/>
            <a:satOff val="-5197"/>
            <a:lumOff val="-1013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Osoby w wieku 50 lat i więcej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3457626"/>
        <a:ext cx="2962656" cy="637880"/>
      </dsp:txXfrm>
    </dsp:sp>
    <dsp:sp modelId="{B1E5E2D5-53A4-40B7-914C-FB2A69F9EF6E}">
      <dsp:nvSpPr>
        <dsp:cNvPr id="0" name=""/>
        <dsp:cNvSpPr/>
      </dsp:nvSpPr>
      <dsp:spPr>
        <a:xfrm rot="5400000">
          <a:off x="5340975" y="1812869"/>
          <a:ext cx="510304" cy="5266944"/>
        </a:xfrm>
        <a:prstGeom prst="round2SameRect">
          <a:avLst/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9608156"/>
              <a:satOff val="-6279"/>
              <a:lumOff val="-2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144</a:t>
          </a:r>
          <a:r>
            <a:rPr lang="pl-PL" sz="2000" kern="1200" dirty="0" smtClean="0"/>
            <a:t> (83 K, 61 M)</a:t>
          </a:r>
          <a:endParaRPr lang="pl-PL" sz="2000" kern="1200" dirty="0"/>
        </a:p>
      </dsp:txBody>
      <dsp:txXfrm rot="5400000">
        <a:off x="5340975" y="1812869"/>
        <a:ext cx="510304" cy="5266944"/>
      </dsp:txXfrm>
    </dsp:sp>
    <dsp:sp modelId="{1A5B1B6C-50F5-4AD7-A6EE-8274BE18CDE0}">
      <dsp:nvSpPr>
        <dsp:cNvPr id="0" name=""/>
        <dsp:cNvSpPr/>
      </dsp:nvSpPr>
      <dsp:spPr>
        <a:xfrm>
          <a:off x="0" y="4127401"/>
          <a:ext cx="2962656" cy="63788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Osoby młode w wieku 18-19 lat, w tym osoby z grupy NEET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0" y="4127401"/>
        <a:ext cx="2962656" cy="63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59543-EB31-43FA-A8AE-93FE8E52FA03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44AC3-182F-445D-8738-E91B1F39D9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9DE7-17AB-4874-8E32-FB4B884345AB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8DAA5-CC4C-48BA-8299-884AEEE6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AA5-CC4C-48BA-8299-884AEEE6CFF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AA5-CC4C-48BA-8299-884AEEE6CFF2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02.04.2025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851648" cy="3744416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Informacja o sytuacji na rynku pracy w powiecie chodzieskim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 lnSpcReduction="10000"/>
          </a:bodyPr>
          <a:lstStyle/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według stanu na 31.12.2024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512" y="116632"/>
            <a:ext cx="129614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Obraz 6"/>
          <p:cNvPicPr>
            <a:picLocks noChangeAspect="1" noChangeArrowheads="1"/>
          </p:cNvPicPr>
          <p:nvPr/>
        </p:nvPicPr>
        <p:blipFill>
          <a:blip r:embed="rId5" cstate="print"/>
          <a:srcRect l="25000" r="25806"/>
          <a:stretch>
            <a:fillRect/>
          </a:stretch>
        </p:blipFill>
        <p:spPr bwMode="auto">
          <a:xfrm>
            <a:off x="8172400" y="116632"/>
            <a:ext cx="797763" cy="86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96362"/>
            <a:ext cx="7792518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/>
              <a:t>                         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Powiatowy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Urząd Pracy w Chodzieży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</a:rPr>
              <a:t>Podział bezrobotnych według wykształcenia</a:t>
            </a:r>
            <a:endParaRPr lang="pl-PL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28801"/>
          <a:ext cx="8229600" cy="46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Podział bezrobotnych według wieku</a:t>
            </a:r>
            <a:endParaRPr lang="pl-PL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28801"/>
          <a:ext cx="8229600" cy="46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Podział bezrobotnych według stażu pracy</a:t>
            </a:r>
            <a:endParaRPr lang="pl-PL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Podział bezrobotnych według czasu pozostawania bez pracy</a:t>
            </a:r>
            <a:endParaRPr lang="pl-PL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Realizacja aktywnych programów rynku pracy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w okresie 01.01.2024 – 31.12.2024r.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772817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435280" cy="466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323528" y="260648"/>
            <a:ext cx="8568952" cy="15121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b">
            <a:normAutofit fontScale="925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Og</a:t>
            </a:r>
            <a:r>
              <a:rPr lang="pl-P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lnie w 2024 roku - na aktywne formy wsparcia skierowano łącznie 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581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</a:t>
            </a:r>
            <a:r>
              <a:rPr lang="pl-PL" sz="24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bezrobotnych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oraz </a:t>
            </a:r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osoby poszukujące pracy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 ramach stażu i rob</a:t>
            </a:r>
            <a:r>
              <a:rPr lang="pl-P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publicznych. Podobnie jak w poprzednich latach, najpopularniejszą formą wsparcia jest organizowanie stażu w miejscu pracy (39% og</a:t>
            </a:r>
            <a:r>
              <a:rPr lang="pl-P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łu).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W ramach doskonalenia zawodowego i dostosowania kwalifikacji zawodowych do potrzeb lokalnego rynku pracy zorganizowano szkolenia zawodowe w trybie indywidualnym dla 20 osób: 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Zrealizowano następujące szkolenia grupowe dla łącznie 21 osób bezrobotnych: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55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Sfinansowano studia podyplomowe dla 4 osób bezrobotnych o następującej tematyce: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139136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tx1"/>
                </a:solidFill>
              </a:rPr>
              <a:t>KRAJOWY FUNDUSZ SZKOLENIOWY</a:t>
            </a:r>
            <a:r>
              <a:rPr lang="pl-PL" sz="2400" b="1" dirty="0" smtClean="0">
                <a:solidFill>
                  <a:schemeClr val="tx1"/>
                </a:solidFill>
              </a:rPr>
              <a:t/>
            </a:r>
            <a:br>
              <a:rPr lang="pl-PL" sz="2400" b="1" dirty="0" smtClean="0">
                <a:solidFill>
                  <a:schemeClr val="tx1"/>
                </a:solidFill>
              </a:rPr>
            </a:br>
            <a:endParaRPr lang="pl-PL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Liczba osób bezrobotnych w powiecie chodzieskim z podziałem na gminy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28773"/>
          <a:ext cx="8229599" cy="476473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0544"/>
                <a:gridCol w="1080120"/>
                <a:gridCol w="1080120"/>
                <a:gridCol w="1080120"/>
                <a:gridCol w="1080120"/>
                <a:gridCol w="1080120"/>
                <a:gridCol w="1018455"/>
              </a:tblGrid>
              <a:tr h="730891">
                <a:tc rowSpan="2"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Wyszczególnienie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Stan na 31.12.2023r.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Stan na 31.12.2024r.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Wzrost/spadek </a:t>
                      </a:r>
                    </a:p>
                    <a:p>
                      <a:pPr algn="ctr"/>
                      <a:r>
                        <a:rPr lang="pl-PL" sz="1600" dirty="0" smtClean="0"/>
                        <a:t>2023 = 100 w 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52308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ogółem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kobiety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ogółem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kobiety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ogółem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kobiety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3089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Miasto Chodzież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445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252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443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243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-0,45%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-3,70%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89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Gmina Chodzież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182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119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172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95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-5,81%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-25,26%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89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Miasto i Gmina Budzyń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227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150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216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143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-5,09%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-4,90%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89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Miasto i Gmina Margonin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247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152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250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155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+1,20%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+1,94%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89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Miasto i Gmina Szamocin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309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198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311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185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+0,64%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-7,03%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89">
                <a:tc>
                  <a:txBody>
                    <a:bodyPr/>
                    <a:lstStyle/>
                    <a:p>
                      <a:r>
                        <a:rPr lang="pl-PL" sz="1600" b="1" dirty="0" smtClean="0"/>
                        <a:t>Powiat</a:t>
                      </a:r>
                      <a:r>
                        <a:rPr lang="pl-PL" sz="1600" b="1" baseline="0" dirty="0" smtClean="0"/>
                        <a:t> ogółem: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1410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871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1392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821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-1,29%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-6,09%</a:t>
                      </a:r>
                      <a:endParaRPr lang="pl-P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KRAJOWY FUNDUSZ SZKOLENIOWY – </a:t>
            </a:r>
            <a:r>
              <a:rPr lang="pl-PL" sz="2400" b="1" dirty="0" err="1" smtClean="0">
                <a:solidFill>
                  <a:schemeClr val="tx1"/>
                </a:solidFill>
              </a:rPr>
              <a:t>cd</a:t>
            </a:r>
            <a:r>
              <a:rPr lang="pl-PL" sz="2400" b="1" dirty="0" smtClean="0">
                <a:solidFill>
                  <a:schemeClr val="tx1"/>
                </a:solidFill>
              </a:rPr>
              <a:t>.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96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endParaRPr lang="pl-PL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556791"/>
          <a:ext cx="8229600" cy="47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95536" y="188640"/>
          <a:ext cx="856895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pl-PL" sz="24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67544" y="260648"/>
          <a:ext cx="849694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435280" cy="48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67544" y="188640"/>
          <a:ext cx="8424936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67544" y="116633"/>
          <a:ext cx="8424936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B_IMG_1733998776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3168352" cy="3168352"/>
          </a:xfrm>
          <a:prstGeom prst="rect">
            <a:avLst/>
          </a:prstGeom>
        </p:spPr>
      </p:pic>
      <p:pic>
        <p:nvPicPr>
          <p:cNvPr id="5" name="Obraz 4" descr="FB_IMG_1734004435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3628045" cy="3041382"/>
          </a:xfrm>
          <a:prstGeom prst="rect">
            <a:avLst/>
          </a:prstGeom>
        </p:spPr>
      </p:pic>
      <p:pic>
        <p:nvPicPr>
          <p:cNvPr id="6" name="Obraz 5" descr="FB_IMG_1734004414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73016"/>
            <a:ext cx="3672408" cy="3078572"/>
          </a:xfrm>
          <a:prstGeom prst="rect">
            <a:avLst/>
          </a:prstGeom>
        </p:spPr>
      </p:pic>
      <p:pic>
        <p:nvPicPr>
          <p:cNvPr id="7" name="Obraz 6" descr="Plakat NOWE MOŻLIWOŚC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60648"/>
            <a:ext cx="2207951" cy="3123409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600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67544" y="188640"/>
          <a:ext cx="85689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CUDZOZIEMCY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 rejestracja z zamiarem zatrudnienia na terytorium Rzeczpospolitej Polskiej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700809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Zatrudnianie cudzoziemców w powiecie chodzieskim z podziałem na branże</a:t>
            </a:r>
            <a:endParaRPr lang="pl-PL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POŚREDNICTWO PRACY – OFERTY PRACY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0801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2400" dirty="0" smtClean="0"/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Stopa bezrobocia w powiecie chodzieskim, województwie wielkopolskim i w kraju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– stan na 31 grudnia 2024r.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POŚREDNICTWO PRACY – OFERTY PRACY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05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ZWOLNIENIA GRUPOWE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PORADNICTWO ZAWODOWE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26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PORADNICTWO ZAWODOWE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FB_IMG_1733994860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726" y="980728"/>
            <a:ext cx="4093087" cy="2304256"/>
          </a:xfrm>
          <a:prstGeom prst="rect">
            <a:avLst/>
          </a:prstGeom>
        </p:spPr>
      </p:pic>
      <p:pic>
        <p:nvPicPr>
          <p:cNvPr id="10" name="Obraz 9" descr="FB_IMG_1733998726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908"/>
            <a:ext cx="3960440" cy="2229582"/>
          </a:xfrm>
          <a:prstGeom prst="rect">
            <a:avLst/>
          </a:prstGeom>
        </p:spPr>
      </p:pic>
      <p:pic>
        <p:nvPicPr>
          <p:cNvPr id="11" name="Obraz 10" descr="20230907_132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26" y="3933056"/>
            <a:ext cx="4640518" cy="2088232"/>
          </a:xfrm>
          <a:prstGeom prst="rect">
            <a:avLst/>
          </a:prstGeom>
        </p:spPr>
      </p:pic>
      <p:pic>
        <p:nvPicPr>
          <p:cNvPr id="12" name="Obraz 11" descr="IMG20231123101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996952"/>
            <a:ext cx="2592288" cy="345638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TARGI PRACY W SZAMOCINIE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26.09.2024r.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2232248"/>
          </a:xfrm>
        </p:spPr>
        <p:txBody>
          <a:bodyPr/>
          <a:lstStyle/>
          <a:p>
            <a:pPr algn="just"/>
            <a:r>
              <a:rPr lang="pl-PL" dirty="0" smtClean="0"/>
              <a:t>Powiatowy Urząd Pracy w Chodzieży uczestniczył              w Targach Pracy w Szamocinie. W wydarzeniu wzięło udział blisko 15 wystawców, którzy mogli zaprezentować swoje oferty pracy oraz dostępne formy wsparcia, a klienci nawiązywać nowe relacje oraz zapoznać się bliżej z lokalnym rynkiem pracy. </a:t>
            </a:r>
            <a:endParaRPr lang="pl-PL" dirty="0"/>
          </a:p>
        </p:txBody>
      </p:sp>
      <p:pic>
        <p:nvPicPr>
          <p:cNvPr id="6" name="Obraz 5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17032"/>
            <a:ext cx="2644527" cy="2644527"/>
          </a:xfrm>
          <a:prstGeom prst="rect">
            <a:avLst/>
          </a:prstGeom>
        </p:spPr>
      </p:pic>
      <p:pic>
        <p:nvPicPr>
          <p:cNvPr id="8" name="Obraz 7" descr="FB_IMG_1733994388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861048"/>
            <a:ext cx="2736304" cy="2429099"/>
          </a:xfrm>
          <a:prstGeom prst="rect">
            <a:avLst/>
          </a:prstGeom>
        </p:spPr>
      </p:pic>
      <p:pic>
        <p:nvPicPr>
          <p:cNvPr id="9" name="Obraz 8" descr="FB_IMG_1733994546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3083647" cy="244827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5112568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/>
              <a:t>W dniu 06.09.2024r., w Powiatowym Urzędzie Pracy w Chodzieży odbyło się ogólnopolskie badanie „Barometr zawodów”. Podobnie jak w ubiegłych latach prognozowane są deficyty kadrowe w branżach: </a:t>
            </a:r>
          </a:p>
          <a:p>
            <a:pPr algn="just"/>
            <a:endParaRPr lang="pl-PL" sz="2200" dirty="0" smtClean="0"/>
          </a:p>
          <a:p>
            <a:pPr algn="just"/>
            <a:endParaRPr lang="pl-PL" sz="2200" dirty="0" smtClean="0"/>
          </a:p>
          <a:p>
            <a:pPr algn="just"/>
            <a:endParaRPr lang="pl-PL" sz="2200" dirty="0" smtClean="0"/>
          </a:p>
          <a:p>
            <a:pPr algn="just"/>
            <a:endParaRPr lang="pl-PL" sz="2200" dirty="0" smtClean="0"/>
          </a:p>
          <a:p>
            <a:pPr algn="just"/>
            <a:r>
              <a:rPr lang="pl-PL" sz="2200" dirty="0" smtClean="0"/>
              <a:t>Niezmiennie w grupie deficytów znajdują się:</a:t>
            </a:r>
          </a:p>
          <a:p>
            <a:pPr algn="just"/>
            <a:endParaRPr lang="pl-PL" sz="2200" dirty="0" smtClean="0"/>
          </a:p>
          <a:p>
            <a:pPr algn="just"/>
            <a:endParaRPr lang="pl-PL" sz="2200" dirty="0" smtClean="0"/>
          </a:p>
          <a:p>
            <a:pPr algn="just"/>
            <a:endParaRPr lang="pl-PL" sz="2200" dirty="0" smtClean="0"/>
          </a:p>
          <a:p>
            <a:pPr algn="just"/>
            <a:endParaRPr lang="pl-PL" sz="2000" dirty="0"/>
          </a:p>
        </p:txBody>
      </p:sp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BAROMETR ZAWODÓW NA 2025 ROK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2420888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67544" y="4293096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DEFICYT POSZUKUJĄCYCH PRACY W POWIECIE CHODZIESKIM – PROGNOZA NA 2025 ROK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2420888"/>
            <a:ext cx="7050913" cy="1427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uwagę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tx1"/>
                </a:solidFill>
              </a:rPr>
              <a:t>Porównanie stopy bezrobocia w powiecie chodzieskim w poszczególnych miesiącach na przełomie lat 2023/2024 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476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Stopa bezrobocia w poszczególnych miesiącach na przełomie 2023/2024 roku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12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Struktura bezrobotnych w powiecie chodzieskim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599" cy="44611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51314"/>
                <a:gridCol w="1175657"/>
                <a:gridCol w="1379917"/>
                <a:gridCol w="1080120"/>
                <a:gridCol w="1296144"/>
                <a:gridCol w="946447"/>
              </a:tblGrid>
              <a:tr h="407287">
                <a:tc rowSpan="2"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BEZROBOTNI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stan na 31.12.2023r.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stan na 31.12.2024r.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</a:tr>
              <a:tr h="3962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powiat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% do ogółu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powiat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% do ogółu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Wzrost/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spadek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zamieszkali na wsi</a:t>
                      </a:r>
                    </a:p>
                    <a:p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601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42,62%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589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42,31%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osoby w okresie do 12 miesięcy od dnia ukończenia nauki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4,04%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4,81%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cudzoziemcy</a:t>
                      </a:r>
                    </a:p>
                    <a:p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1,35%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1,08%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bez kwalifikacji zawodowych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20,14%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294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21,12%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bez doświadczenia zawodowego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14,04%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15,52%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kobiety,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które nie podjęły zatrudnienia po urodzeniu dziecka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14,89%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13,22%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trzałka w dół 8"/>
          <p:cNvSpPr/>
          <p:nvPr/>
        </p:nvSpPr>
        <p:spPr>
          <a:xfrm>
            <a:off x="8100392" y="2492896"/>
            <a:ext cx="288032" cy="288032"/>
          </a:xfrm>
          <a:prstGeom prst="downArrow">
            <a:avLst>
              <a:gd name="adj1" fmla="val 50000"/>
              <a:gd name="adj2" fmla="val 6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8100392" y="3717032"/>
            <a:ext cx="288032" cy="288032"/>
          </a:xfrm>
          <a:prstGeom prst="downArrow">
            <a:avLst>
              <a:gd name="adj1" fmla="val 50000"/>
              <a:gd name="adj2" fmla="val 6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8100392" y="5301208"/>
            <a:ext cx="288032" cy="288032"/>
          </a:xfrm>
          <a:prstGeom prst="downArrow">
            <a:avLst>
              <a:gd name="adj1" fmla="val 50000"/>
              <a:gd name="adj2" fmla="val 6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>
            <a:off x="8100392" y="4221088"/>
            <a:ext cx="268608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górę 13"/>
          <p:cNvSpPr/>
          <p:nvPr/>
        </p:nvSpPr>
        <p:spPr>
          <a:xfrm>
            <a:off x="8100392" y="4725144"/>
            <a:ext cx="268608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górę 14"/>
          <p:cNvSpPr/>
          <p:nvPr/>
        </p:nvSpPr>
        <p:spPr>
          <a:xfrm>
            <a:off x="8100392" y="3068960"/>
            <a:ext cx="268608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Osoby znajdujące się w szczególnej sytuacji na rynku pracy w powiecie chodzieskim – ogółem 1147 osób</a:t>
            </a:r>
            <a:endParaRPr lang="pl-P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597365"/>
          <a:ext cx="8229600" cy="4906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58060"/>
                <a:gridCol w="1206736"/>
                <a:gridCol w="1119780"/>
                <a:gridCol w="1103156"/>
                <a:gridCol w="1057084"/>
                <a:gridCol w="884784"/>
              </a:tblGrid>
              <a:tr h="332684">
                <a:tc rowSpan="2"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BEZROBOTNI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stan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na 31.12.2023r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stan na 31.12.2024r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0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powiat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% ogółu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powiat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% ogółu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Wzrost/spadek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  <a:alpha val="74000"/>
                      </a:schemeClr>
                    </a:solidFill>
                  </a:tcPr>
                </a:tc>
              </a:tr>
              <a:tr h="5180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osoby do 30 roku</a:t>
                      </a:r>
                      <a:r>
                        <a:rPr lang="pl-PL" sz="1400" b="1" baseline="0" dirty="0" smtClean="0"/>
                        <a:t> życia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375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26,60%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376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27,01%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0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 - w tym osoby</a:t>
                      </a:r>
                      <a:r>
                        <a:rPr lang="pl-PL" sz="1400" b="1" baseline="0" dirty="0" smtClean="0"/>
                        <a:t> do 25 </a:t>
                      </a:r>
                      <a:r>
                        <a:rPr lang="pl-PL" sz="1400" b="1" baseline="0" dirty="0" err="1" smtClean="0"/>
                        <a:t>r.ż</a:t>
                      </a:r>
                      <a:r>
                        <a:rPr lang="pl-PL" sz="1400" b="1" baseline="0" dirty="0" smtClean="0"/>
                        <a:t>.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223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15,82%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207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14,87%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0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długotrwale bezrobotni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680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48,23%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714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51,29%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0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osoby powyżej 50 roku życia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375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26,60%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366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26,29%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872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posiadające co najmniej jedno dziecko do 6 roku życia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198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14,04%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158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11,35%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872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posiadające co najmniej jedno dziecko niepełnosprawne</a:t>
                      </a:r>
                      <a:r>
                        <a:rPr lang="pl-PL" sz="1400" b="1" baseline="0" dirty="0" smtClean="0"/>
                        <a:t> do 18 </a:t>
                      </a:r>
                      <a:r>
                        <a:rPr lang="pl-PL" sz="1400" b="1" baseline="0" dirty="0" err="1" smtClean="0"/>
                        <a:t>r.ż</a:t>
                      </a:r>
                      <a:r>
                        <a:rPr lang="pl-PL" sz="1400" b="1" baseline="0" dirty="0" smtClean="0"/>
                        <a:t>.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0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niepełnosprawni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100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7,09%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68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4,89%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trzałka w dół 5"/>
          <p:cNvSpPr/>
          <p:nvPr/>
        </p:nvSpPr>
        <p:spPr>
          <a:xfrm>
            <a:off x="8100392" y="3068960"/>
            <a:ext cx="288032" cy="288032"/>
          </a:xfrm>
          <a:prstGeom prst="downArrow">
            <a:avLst>
              <a:gd name="adj1" fmla="val 50000"/>
              <a:gd name="adj2" fmla="val 6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górę 8"/>
          <p:cNvSpPr/>
          <p:nvPr/>
        </p:nvSpPr>
        <p:spPr>
          <a:xfrm>
            <a:off x="8100392" y="3645024"/>
            <a:ext cx="268608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8100392" y="4797152"/>
            <a:ext cx="288032" cy="288032"/>
          </a:xfrm>
          <a:prstGeom prst="downArrow">
            <a:avLst>
              <a:gd name="adj1" fmla="val 50000"/>
              <a:gd name="adj2" fmla="val 65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8172400" y="6165304"/>
            <a:ext cx="288032" cy="288032"/>
          </a:xfrm>
          <a:prstGeom prst="downArrow">
            <a:avLst>
              <a:gd name="adj1" fmla="val 50000"/>
              <a:gd name="adj2" fmla="val 65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górę 9"/>
          <p:cNvSpPr/>
          <p:nvPr/>
        </p:nvSpPr>
        <p:spPr>
          <a:xfrm>
            <a:off x="8100392" y="2564904"/>
            <a:ext cx="268608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8100392" y="4149080"/>
            <a:ext cx="288032" cy="288032"/>
          </a:xfrm>
          <a:prstGeom prst="downArrow">
            <a:avLst>
              <a:gd name="adj1" fmla="val 50000"/>
              <a:gd name="adj2" fmla="val 62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60648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23528" y="4365104"/>
            <a:ext cx="8363272" cy="195949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b="1" dirty="0" smtClean="0"/>
              <a:t>Bezrobotni bez prawa do zasiłku</a:t>
            </a:r>
            <a:r>
              <a:rPr lang="pl-PL" sz="1800" dirty="0" smtClean="0"/>
              <a:t> na koniec grudnia 2024 roku stanowili 86,57% zarejestrowanych ogółem. Wskaźnik ten na koniec grudnia 2023 r. wynosił 87,45% - nastąpił więc spadek o 0,88 pkt.%. Bezrobotne kobiety bez prawa do zasiłku na koniec grudnia 2024r., stanowiły 86,60% tej grupy ogółem, podczas gdy na koniec grudnia 2023 roku kobiety bez prawa do zasiłku stanowiły 87,72%.  Nastąpił tu również spadek o 1,12 pkt.%.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983832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Oprócz osób bezrobotnych, do Powiatowego Urzędu Pracy mogą zgłosić się osoby zwane w ustawie jako </a:t>
            </a:r>
            <a:r>
              <a:rPr lang="pl-PL" sz="2000" b="1" dirty="0" smtClean="0"/>
              <a:t>„</a:t>
            </a:r>
            <a:r>
              <a:rPr lang="pl-PL" sz="2000" b="1" i="1" dirty="0" smtClean="0"/>
              <a:t>Poszukujący pracy</a:t>
            </a:r>
            <a:r>
              <a:rPr lang="pl-PL" sz="2000" b="1" dirty="0" smtClean="0"/>
              <a:t>”</a:t>
            </a:r>
            <a:r>
              <a:rPr lang="pl-PL" sz="2000" dirty="0" smtClean="0"/>
              <a:t>. </a:t>
            </a:r>
          </a:p>
          <a:p>
            <a:pPr algn="just"/>
            <a:r>
              <a:rPr lang="pl-PL" sz="2000" dirty="0" smtClean="0"/>
              <a:t>Oznacza to osobę, o której mowa w art. 1 ust. 3 </a:t>
            </a:r>
            <a:r>
              <a:rPr lang="pl-PL" sz="2000" dirty="0" err="1" smtClean="0"/>
              <a:t>pkt</a:t>
            </a:r>
            <a:r>
              <a:rPr lang="pl-PL" sz="2000" dirty="0" smtClean="0"/>
              <a:t> 1-3 ustawy, lub cudzoziemca – członka rodziny obywatela polskiego poszukujących zatrudnienia, innej pracy zarobkowej lub innej formy pomocy określonej w ustawie, zarejestrowanych w powiatowym urzędzie pracy.</a:t>
            </a:r>
          </a:p>
          <a:p>
            <a:pPr algn="just"/>
            <a:r>
              <a:rPr lang="pl-PL" sz="2000" dirty="0" smtClean="0"/>
              <a:t>Obecnie w rejestrach Powiatowego Urzędu Pracy w Chodzieży zarejestrowanych jest </a:t>
            </a:r>
            <a:r>
              <a:rPr lang="pl-PL" sz="2000" b="1" dirty="0" smtClean="0"/>
              <a:t>29 osób</a:t>
            </a:r>
            <a:r>
              <a:rPr lang="pl-PL" sz="2000" dirty="0" smtClean="0"/>
              <a:t> </a:t>
            </a:r>
            <a:r>
              <a:rPr lang="pl-PL" sz="2000" b="1" dirty="0" smtClean="0"/>
              <a:t>o statusie poszukujący pracy</a:t>
            </a:r>
            <a:r>
              <a:rPr lang="pl-PL" sz="2000" dirty="0" smtClean="0"/>
              <a:t> ( w tym 16 kobiet).</a:t>
            </a:r>
          </a:p>
          <a:p>
            <a:pPr algn="just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POSZUKUJĄCY PRACY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2326</Words>
  <Application>Microsoft Office PowerPoint</Application>
  <PresentationFormat>Pokaz na ekranie (4:3)</PresentationFormat>
  <Paragraphs>487</Paragraphs>
  <Slides>38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Przepływ</vt:lpstr>
      <vt:lpstr>   Informacja o sytuacji na rynku pracy w powiecie chodzieskim  </vt:lpstr>
      <vt:lpstr>Liczba osób bezrobotnych w powiecie chodzieskim z podziałem na gminy</vt:lpstr>
      <vt:lpstr> Stopa bezrobocia w powiecie chodzieskim, województwie wielkopolskim i w kraju  – stan na 31 grudnia 2024r.</vt:lpstr>
      <vt:lpstr>Porównanie stopy bezrobocia w powiecie chodzieskim w poszczególnych miesiącach na przełomie lat 2023/2024 </vt:lpstr>
      <vt:lpstr>Stopa bezrobocia w poszczególnych miesiącach na przełomie 2023/2024 roku</vt:lpstr>
      <vt:lpstr>Struktura bezrobotnych w powiecie chodzieskim</vt:lpstr>
      <vt:lpstr>Osoby znajdujące się w szczególnej sytuacji na rynku pracy w powiecie chodzieskim – ogółem 1147 osób</vt:lpstr>
      <vt:lpstr>Slajd 8</vt:lpstr>
      <vt:lpstr>POSZUKUJĄCY PRACY</vt:lpstr>
      <vt:lpstr>Podział bezrobotnych według wykształcenia</vt:lpstr>
      <vt:lpstr>Podział bezrobotnych według wieku</vt:lpstr>
      <vt:lpstr>Podział bezrobotnych według stażu pracy</vt:lpstr>
      <vt:lpstr>Podział bezrobotnych według czasu pozostawania bez pracy</vt:lpstr>
      <vt:lpstr>Realizacja aktywnych programów rynku pracy  w okresie 01.01.2024 – 31.12.2024r.</vt:lpstr>
      <vt:lpstr> </vt:lpstr>
      <vt:lpstr>W ramach doskonalenia zawodowego i dostosowania kwalifikacji zawodowych do potrzeb lokalnego rynku pracy zorganizowano szkolenia zawodowe w trybie indywidualnym dla 20 osób: </vt:lpstr>
      <vt:lpstr>Zrealizowano następujące szkolenia grupowe dla łącznie 21 osób bezrobotnych:</vt:lpstr>
      <vt:lpstr>Sfinansowano studia podyplomowe dla 4 osób bezrobotnych o następującej tematyce:</vt:lpstr>
      <vt:lpstr>KRAJOWY FUNDUSZ SZKOLENIOWY </vt:lpstr>
      <vt:lpstr>KRAJOWY FUNDUSZ SZKOLENIOWY – cd.</vt:lpstr>
      <vt:lpstr>Slajd 21</vt:lpstr>
      <vt:lpstr>Slajd 22</vt:lpstr>
      <vt:lpstr>Slajd 23</vt:lpstr>
      <vt:lpstr>Slajd 24</vt:lpstr>
      <vt:lpstr>Slajd 25</vt:lpstr>
      <vt:lpstr>Slajd 26</vt:lpstr>
      <vt:lpstr>CUDZOZIEMCY   rejestracja z zamiarem zatrudnienia na terytorium Rzeczpospolitej Polskiej</vt:lpstr>
      <vt:lpstr>Zatrudnianie cudzoziemców w powiecie chodzieskim z podziałem na branże</vt:lpstr>
      <vt:lpstr>POŚREDNICTWO PRACY – OFERTY PRACY</vt:lpstr>
      <vt:lpstr>POŚREDNICTWO PRACY – OFERTY PRACY</vt:lpstr>
      <vt:lpstr>ZWOLNIENIA GRUPOWE</vt:lpstr>
      <vt:lpstr>PORADNICTWO ZAWODOWE</vt:lpstr>
      <vt:lpstr>PORADNICTWO ZAWODOWE</vt:lpstr>
      <vt:lpstr>Slajd 34</vt:lpstr>
      <vt:lpstr>TARGI PRACY W SZAMOCINIE 26.09.2024r.</vt:lpstr>
      <vt:lpstr>BAROMETR ZAWODÓW NA 2025 ROK</vt:lpstr>
      <vt:lpstr>DEFICYT POSZUKUJĄCYCH PRACY W POWIECIE CHODZIESKIM – PROGNOZA NA 2025 ROK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sytuacji na rynku pracy w powiecie chodzieskim według stanu na 31.08.2024</dc:title>
  <dc:creator>Lucyna Czerwoniec</dc:creator>
  <cp:lastModifiedBy>l.czerwoniec</cp:lastModifiedBy>
  <cp:revision>263</cp:revision>
  <dcterms:created xsi:type="dcterms:W3CDTF">2024-10-02T10:56:51Z</dcterms:created>
  <dcterms:modified xsi:type="dcterms:W3CDTF">2025-04-02T11:51:45Z</dcterms:modified>
</cp:coreProperties>
</file>